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DC4"/>
    <a:srgbClr val="FDDDD7"/>
    <a:srgbClr val="ACCFD8"/>
    <a:srgbClr val="C3DCE3"/>
    <a:srgbClr val="02C4CE"/>
    <a:srgbClr val="0284BE"/>
    <a:srgbClr val="0083AC"/>
    <a:srgbClr val="006280"/>
    <a:srgbClr val="777777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B8D90-9BA8-4708-8618-9E695FA89062}" type="datetimeFigureOut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9469C-CAA1-488C-9E2A-580F79DE60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15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817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469C-CAA1-488C-9E2A-580F79DE605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83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1984-49AC-45AA-8C8B-C08B7EDBD3EE}" type="datetime1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F398-9476-4989-AF26-F70DDCFBB8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17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7B97-E48F-425A-A88B-1352727081E0}" type="datetime1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F398-9476-4989-AF26-F70DDCFBB8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82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7165-0B0E-4678-B11C-6EE40DD00DE0}" type="datetime1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F398-9476-4989-AF26-F70DDCFBB8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3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87D3-D78D-447A-89A0-3F5D31E52268}" type="datetime1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F398-9476-4989-AF26-F70DDCFBB8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89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5D3B-E485-41BB-AD89-71727CDAACC2}" type="datetime1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F398-9476-4989-AF26-F70DDCFBB8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01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0B87-7E28-4B08-BAE6-F8E432FFB11C}" type="datetime1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F398-9476-4989-AF26-F70DDCFBB8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68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D199-3284-43C3-8B3D-5A504C267B28}" type="datetime1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F398-9476-4989-AF26-F70DDCFBB8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10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6081-1CAF-4D65-9872-3A48F3CB775F}" type="datetime1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F398-9476-4989-AF26-F70DDCFBB8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5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4F72-EBB9-46D5-804C-243E32EFAC83}" type="datetime1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F398-9476-4989-AF26-F70DDCFBB8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63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1F57-A67B-4469-8A03-3E7C4BF9444E}" type="datetime1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F398-9476-4989-AF26-F70DDCFBB8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18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953D-BCA4-46F0-8B24-A90508361CB1}" type="datetime1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F398-9476-4989-AF26-F70DDCFBB8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95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20FB-D885-472C-BEA5-7A9512D408F4}" type="datetime1">
              <a:rPr lang="zh-TW" altLang="en-US" smtClean="0"/>
              <a:t>2020/7/29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1F398-9476-4989-AF26-F70DDCFBB8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6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43200" y="609600"/>
            <a:ext cx="9144000" cy="1616676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73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電腦化日常注意力測驗</a:t>
            </a:r>
            <a:r>
              <a:rPr lang="en-US" altLang="zh-TW" sz="7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 smtClean="0">
                <a:solidFill>
                  <a:srgbClr val="0070C0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Computerized Everyday Attention Test</a:t>
            </a:r>
            <a:endParaRPr lang="zh-TW" sz="4000" dirty="0">
              <a:solidFill>
                <a:srgbClr val="0070C0"/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748584" y="2510130"/>
            <a:ext cx="3138616" cy="708454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測驗介紹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518575" y="3683726"/>
            <a:ext cx="3001380" cy="2887842"/>
            <a:chOff x="6908975" y="3209875"/>
            <a:chExt cx="3023303" cy="3085823"/>
          </a:xfrm>
        </p:grpSpPr>
        <p:sp>
          <p:nvSpPr>
            <p:cNvPr id="27" name="矩形 26"/>
            <p:cNvSpPr/>
            <p:nvPr/>
          </p:nvSpPr>
          <p:spPr>
            <a:xfrm>
              <a:off x="6908975" y="3216374"/>
              <a:ext cx="2178000" cy="3078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1299999"/>
              </a:camera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6908975" y="3209875"/>
              <a:ext cx="2169055" cy="3079578"/>
            </a:xfrm>
            <a:custGeom>
              <a:avLst/>
              <a:gdLst>
                <a:gd name="connsiteX0" fmla="*/ 0 w 2163600"/>
                <a:gd name="connsiteY0" fmla="*/ 0 h 3042000"/>
                <a:gd name="connsiteX1" fmla="*/ 2163600 w 2163600"/>
                <a:gd name="connsiteY1" fmla="*/ 0 h 3042000"/>
                <a:gd name="connsiteX2" fmla="*/ 2163600 w 2163600"/>
                <a:gd name="connsiteY2" fmla="*/ 3042000 h 3042000"/>
                <a:gd name="connsiteX3" fmla="*/ 0 w 2163600"/>
                <a:gd name="connsiteY3" fmla="*/ 3042000 h 3042000"/>
                <a:gd name="connsiteX4" fmla="*/ 0 w 2163600"/>
                <a:gd name="connsiteY4" fmla="*/ 0 h 3042000"/>
                <a:gd name="connsiteX0" fmla="*/ 0 w 2163600"/>
                <a:gd name="connsiteY0" fmla="*/ 0 h 3042000"/>
                <a:gd name="connsiteX1" fmla="*/ 2163600 w 2163600"/>
                <a:gd name="connsiteY1" fmla="*/ 0 h 3042000"/>
                <a:gd name="connsiteX2" fmla="*/ 2159119 w 2163600"/>
                <a:gd name="connsiteY2" fmla="*/ 1129481 h 3042000"/>
                <a:gd name="connsiteX3" fmla="*/ 2163600 w 2163600"/>
                <a:gd name="connsiteY3" fmla="*/ 3042000 h 3042000"/>
                <a:gd name="connsiteX4" fmla="*/ 0 w 2163600"/>
                <a:gd name="connsiteY4" fmla="*/ 3042000 h 3042000"/>
                <a:gd name="connsiteX5" fmla="*/ 0 w 2163600"/>
                <a:gd name="connsiteY5" fmla="*/ 0 h 3042000"/>
                <a:gd name="connsiteX0" fmla="*/ 0 w 2163600"/>
                <a:gd name="connsiteY0" fmla="*/ 0 h 3042000"/>
                <a:gd name="connsiteX1" fmla="*/ 2163600 w 2163600"/>
                <a:gd name="connsiteY1" fmla="*/ 0 h 3042000"/>
                <a:gd name="connsiteX2" fmla="*/ 2159119 w 2163600"/>
                <a:gd name="connsiteY2" fmla="*/ 1129481 h 3042000"/>
                <a:gd name="connsiteX3" fmla="*/ 2163600 w 2163600"/>
                <a:gd name="connsiteY3" fmla="*/ 3042000 h 3042000"/>
                <a:gd name="connsiteX4" fmla="*/ 0 w 2163600"/>
                <a:gd name="connsiteY4" fmla="*/ 3042000 h 3042000"/>
                <a:gd name="connsiteX5" fmla="*/ 0 w 2163600"/>
                <a:gd name="connsiteY5" fmla="*/ 0 h 3042000"/>
                <a:gd name="connsiteX0" fmla="*/ 0 w 2168640"/>
                <a:gd name="connsiteY0" fmla="*/ 0 h 3042000"/>
                <a:gd name="connsiteX1" fmla="*/ 2163600 w 2168640"/>
                <a:gd name="connsiteY1" fmla="*/ 0 h 3042000"/>
                <a:gd name="connsiteX2" fmla="*/ 2168450 w 2168640"/>
                <a:gd name="connsiteY2" fmla="*/ 1194795 h 3042000"/>
                <a:gd name="connsiteX3" fmla="*/ 2163600 w 2168640"/>
                <a:gd name="connsiteY3" fmla="*/ 3042000 h 3042000"/>
                <a:gd name="connsiteX4" fmla="*/ 0 w 2168640"/>
                <a:gd name="connsiteY4" fmla="*/ 3042000 h 3042000"/>
                <a:gd name="connsiteX5" fmla="*/ 0 w 2168640"/>
                <a:gd name="connsiteY5" fmla="*/ 0 h 3042000"/>
                <a:gd name="connsiteX0" fmla="*/ 0 w 2325310"/>
                <a:gd name="connsiteY0" fmla="*/ 0 h 3042000"/>
                <a:gd name="connsiteX1" fmla="*/ 2163600 w 2325310"/>
                <a:gd name="connsiteY1" fmla="*/ 0 h 3042000"/>
                <a:gd name="connsiteX2" fmla="*/ 2168450 w 2325310"/>
                <a:gd name="connsiteY2" fmla="*/ 1194795 h 3042000"/>
                <a:gd name="connsiteX3" fmla="*/ 2168449 w 2325310"/>
                <a:gd name="connsiteY3" fmla="*/ 1437392 h 3042000"/>
                <a:gd name="connsiteX4" fmla="*/ 2163600 w 2325310"/>
                <a:gd name="connsiteY4" fmla="*/ 3042000 h 3042000"/>
                <a:gd name="connsiteX5" fmla="*/ 0 w 2325310"/>
                <a:gd name="connsiteY5" fmla="*/ 3042000 h 3042000"/>
                <a:gd name="connsiteX6" fmla="*/ 0 w 2325310"/>
                <a:gd name="connsiteY6" fmla="*/ 0 h 3042000"/>
                <a:gd name="connsiteX0" fmla="*/ 0 w 2309778"/>
                <a:gd name="connsiteY0" fmla="*/ 0 h 3042000"/>
                <a:gd name="connsiteX1" fmla="*/ 2163600 w 2309778"/>
                <a:gd name="connsiteY1" fmla="*/ 0 h 3042000"/>
                <a:gd name="connsiteX2" fmla="*/ 2168450 w 2309778"/>
                <a:gd name="connsiteY2" fmla="*/ 1194795 h 3042000"/>
                <a:gd name="connsiteX3" fmla="*/ 2168449 w 2309778"/>
                <a:gd name="connsiteY3" fmla="*/ 1437392 h 3042000"/>
                <a:gd name="connsiteX4" fmla="*/ 2163600 w 2309778"/>
                <a:gd name="connsiteY4" fmla="*/ 3042000 h 3042000"/>
                <a:gd name="connsiteX5" fmla="*/ 0 w 2309778"/>
                <a:gd name="connsiteY5" fmla="*/ 3042000 h 3042000"/>
                <a:gd name="connsiteX6" fmla="*/ 0 w 2309778"/>
                <a:gd name="connsiteY6" fmla="*/ 0 h 3042000"/>
                <a:gd name="connsiteX0" fmla="*/ 0 w 2169055"/>
                <a:gd name="connsiteY0" fmla="*/ 0 h 3042000"/>
                <a:gd name="connsiteX1" fmla="*/ 2163600 w 2169055"/>
                <a:gd name="connsiteY1" fmla="*/ 0 h 3042000"/>
                <a:gd name="connsiteX2" fmla="*/ 2168450 w 2169055"/>
                <a:gd name="connsiteY2" fmla="*/ 1194795 h 3042000"/>
                <a:gd name="connsiteX3" fmla="*/ 2168449 w 2169055"/>
                <a:gd name="connsiteY3" fmla="*/ 1437392 h 3042000"/>
                <a:gd name="connsiteX4" fmla="*/ 2163600 w 2169055"/>
                <a:gd name="connsiteY4" fmla="*/ 3042000 h 3042000"/>
                <a:gd name="connsiteX5" fmla="*/ 0 w 2169055"/>
                <a:gd name="connsiteY5" fmla="*/ 3042000 h 3042000"/>
                <a:gd name="connsiteX6" fmla="*/ 0 w 2169055"/>
                <a:gd name="connsiteY6" fmla="*/ 0 h 3042000"/>
                <a:gd name="connsiteX0" fmla="*/ 0 w 2322204"/>
                <a:gd name="connsiteY0" fmla="*/ 0 h 3042000"/>
                <a:gd name="connsiteX1" fmla="*/ 2163600 w 2322204"/>
                <a:gd name="connsiteY1" fmla="*/ 0 h 3042000"/>
                <a:gd name="connsiteX2" fmla="*/ 2168450 w 2322204"/>
                <a:gd name="connsiteY2" fmla="*/ 1194795 h 3042000"/>
                <a:gd name="connsiteX3" fmla="*/ 2168449 w 2322204"/>
                <a:gd name="connsiteY3" fmla="*/ 1437392 h 3042000"/>
                <a:gd name="connsiteX4" fmla="*/ 2159120 w 2322204"/>
                <a:gd name="connsiteY4" fmla="*/ 1614673 h 3042000"/>
                <a:gd name="connsiteX5" fmla="*/ 2163600 w 2322204"/>
                <a:gd name="connsiteY5" fmla="*/ 3042000 h 3042000"/>
                <a:gd name="connsiteX6" fmla="*/ 0 w 2322204"/>
                <a:gd name="connsiteY6" fmla="*/ 3042000 h 3042000"/>
                <a:gd name="connsiteX7" fmla="*/ 0 w 2322204"/>
                <a:gd name="connsiteY7" fmla="*/ 0 h 3042000"/>
                <a:gd name="connsiteX0" fmla="*/ 0 w 2169055"/>
                <a:gd name="connsiteY0" fmla="*/ 0 h 3042000"/>
                <a:gd name="connsiteX1" fmla="*/ 2163600 w 2169055"/>
                <a:gd name="connsiteY1" fmla="*/ 0 h 3042000"/>
                <a:gd name="connsiteX2" fmla="*/ 2168450 w 2169055"/>
                <a:gd name="connsiteY2" fmla="*/ 1194795 h 3042000"/>
                <a:gd name="connsiteX3" fmla="*/ 2168449 w 2169055"/>
                <a:gd name="connsiteY3" fmla="*/ 1437392 h 3042000"/>
                <a:gd name="connsiteX4" fmla="*/ 2159120 w 2169055"/>
                <a:gd name="connsiteY4" fmla="*/ 1614673 h 3042000"/>
                <a:gd name="connsiteX5" fmla="*/ 2163600 w 2169055"/>
                <a:gd name="connsiteY5" fmla="*/ 3042000 h 3042000"/>
                <a:gd name="connsiteX6" fmla="*/ 0 w 2169055"/>
                <a:gd name="connsiteY6" fmla="*/ 3042000 h 3042000"/>
                <a:gd name="connsiteX7" fmla="*/ 0 w 2169055"/>
                <a:gd name="connsiteY7" fmla="*/ 0 h 3042000"/>
                <a:gd name="connsiteX0" fmla="*/ 0 w 2169055"/>
                <a:gd name="connsiteY0" fmla="*/ 0 h 3042257"/>
                <a:gd name="connsiteX1" fmla="*/ 2163600 w 2169055"/>
                <a:gd name="connsiteY1" fmla="*/ 0 h 3042257"/>
                <a:gd name="connsiteX2" fmla="*/ 2168450 w 2169055"/>
                <a:gd name="connsiteY2" fmla="*/ 1194795 h 3042257"/>
                <a:gd name="connsiteX3" fmla="*/ 2168449 w 2169055"/>
                <a:gd name="connsiteY3" fmla="*/ 1437392 h 3042257"/>
                <a:gd name="connsiteX4" fmla="*/ 2159120 w 2169055"/>
                <a:gd name="connsiteY4" fmla="*/ 1614673 h 3042257"/>
                <a:gd name="connsiteX5" fmla="*/ 2163600 w 2169055"/>
                <a:gd name="connsiteY5" fmla="*/ 3042000 h 3042257"/>
                <a:gd name="connsiteX6" fmla="*/ 703544 w 2169055"/>
                <a:gd name="connsiteY6" fmla="*/ 3042257 h 3042257"/>
                <a:gd name="connsiteX7" fmla="*/ 0 w 2169055"/>
                <a:gd name="connsiteY7" fmla="*/ 3042000 h 3042257"/>
                <a:gd name="connsiteX8" fmla="*/ 0 w 2169055"/>
                <a:gd name="connsiteY8" fmla="*/ 0 h 3042257"/>
                <a:gd name="connsiteX0" fmla="*/ 0 w 2169055"/>
                <a:gd name="connsiteY0" fmla="*/ 0 h 3042257"/>
                <a:gd name="connsiteX1" fmla="*/ 2163600 w 2169055"/>
                <a:gd name="connsiteY1" fmla="*/ 0 h 3042257"/>
                <a:gd name="connsiteX2" fmla="*/ 2168450 w 2169055"/>
                <a:gd name="connsiteY2" fmla="*/ 1194795 h 3042257"/>
                <a:gd name="connsiteX3" fmla="*/ 2168449 w 2169055"/>
                <a:gd name="connsiteY3" fmla="*/ 1437392 h 3042257"/>
                <a:gd name="connsiteX4" fmla="*/ 2159120 w 2169055"/>
                <a:gd name="connsiteY4" fmla="*/ 1614673 h 3042257"/>
                <a:gd name="connsiteX5" fmla="*/ 2163600 w 2169055"/>
                <a:gd name="connsiteY5" fmla="*/ 3042000 h 3042257"/>
                <a:gd name="connsiteX6" fmla="*/ 703544 w 2169055"/>
                <a:gd name="connsiteY6" fmla="*/ 3042257 h 3042257"/>
                <a:gd name="connsiteX7" fmla="*/ 0 w 2169055"/>
                <a:gd name="connsiteY7" fmla="*/ 3042000 h 3042257"/>
                <a:gd name="connsiteX8" fmla="*/ 0 w 2169055"/>
                <a:gd name="connsiteY8" fmla="*/ 0 h 3042257"/>
                <a:gd name="connsiteX0" fmla="*/ 0 w 2169055"/>
                <a:gd name="connsiteY0" fmla="*/ 0 h 3042257"/>
                <a:gd name="connsiteX1" fmla="*/ 2163600 w 2169055"/>
                <a:gd name="connsiteY1" fmla="*/ 0 h 3042257"/>
                <a:gd name="connsiteX2" fmla="*/ 2168450 w 2169055"/>
                <a:gd name="connsiteY2" fmla="*/ 1194795 h 3042257"/>
                <a:gd name="connsiteX3" fmla="*/ 2168449 w 2169055"/>
                <a:gd name="connsiteY3" fmla="*/ 1437392 h 3042257"/>
                <a:gd name="connsiteX4" fmla="*/ 2159120 w 2169055"/>
                <a:gd name="connsiteY4" fmla="*/ 1614673 h 3042257"/>
                <a:gd name="connsiteX5" fmla="*/ 2163600 w 2169055"/>
                <a:gd name="connsiteY5" fmla="*/ 3042000 h 3042257"/>
                <a:gd name="connsiteX6" fmla="*/ 703544 w 2169055"/>
                <a:gd name="connsiteY6" fmla="*/ 3042257 h 3042257"/>
                <a:gd name="connsiteX7" fmla="*/ 0 w 2169055"/>
                <a:gd name="connsiteY7" fmla="*/ 3042000 h 3042257"/>
                <a:gd name="connsiteX8" fmla="*/ 0 w 2169055"/>
                <a:gd name="connsiteY8" fmla="*/ 0 h 304225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2163600 w 2169055"/>
                <a:gd name="connsiteY5" fmla="*/ 3042000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2163600 w 2169055"/>
                <a:gd name="connsiteY5" fmla="*/ 3042000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2163600 w 2169055"/>
                <a:gd name="connsiteY5" fmla="*/ 3042000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2163600 w 2169055"/>
                <a:gd name="connsiteY5" fmla="*/ 3023339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2163600 w 2169055"/>
                <a:gd name="connsiteY5" fmla="*/ 3023339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2163600 w 2169055"/>
                <a:gd name="connsiteY5" fmla="*/ 3023339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72931"/>
                <a:gd name="connsiteY0" fmla="*/ 0 h 3051587"/>
                <a:gd name="connsiteX1" fmla="*/ 2163600 w 2172931"/>
                <a:gd name="connsiteY1" fmla="*/ 0 h 3051587"/>
                <a:gd name="connsiteX2" fmla="*/ 2168450 w 2172931"/>
                <a:gd name="connsiteY2" fmla="*/ 1194795 h 3051587"/>
                <a:gd name="connsiteX3" fmla="*/ 2168449 w 2172931"/>
                <a:gd name="connsiteY3" fmla="*/ 1437392 h 3051587"/>
                <a:gd name="connsiteX4" fmla="*/ 2159120 w 2172931"/>
                <a:gd name="connsiteY4" fmla="*/ 1614673 h 3051587"/>
                <a:gd name="connsiteX5" fmla="*/ 2172931 w 2172931"/>
                <a:gd name="connsiteY5" fmla="*/ 3014008 h 3051587"/>
                <a:gd name="connsiteX6" fmla="*/ 880825 w 2172931"/>
                <a:gd name="connsiteY6" fmla="*/ 3051587 h 3051587"/>
                <a:gd name="connsiteX7" fmla="*/ 0 w 2172931"/>
                <a:gd name="connsiteY7" fmla="*/ 3042000 h 3051587"/>
                <a:gd name="connsiteX8" fmla="*/ 0 w 2172931"/>
                <a:gd name="connsiteY8" fmla="*/ 0 h 3051587"/>
                <a:gd name="connsiteX0" fmla="*/ 0 w 2172931"/>
                <a:gd name="connsiteY0" fmla="*/ 0 h 3051587"/>
                <a:gd name="connsiteX1" fmla="*/ 2163600 w 2172931"/>
                <a:gd name="connsiteY1" fmla="*/ 0 h 3051587"/>
                <a:gd name="connsiteX2" fmla="*/ 2168450 w 2172931"/>
                <a:gd name="connsiteY2" fmla="*/ 1194795 h 3051587"/>
                <a:gd name="connsiteX3" fmla="*/ 2168449 w 2172931"/>
                <a:gd name="connsiteY3" fmla="*/ 1437392 h 3051587"/>
                <a:gd name="connsiteX4" fmla="*/ 2159120 w 2172931"/>
                <a:gd name="connsiteY4" fmla="*/ 1614673 h 3051587"/>
                <a:gd name="connsiteX5" fmla="*/ 2172931 w 2172931"/>
                <a:gd name="connsiteY5" fmla="*/ 3023338 h 3051587"/>
                <a:gd name="connsiteX6" fmla="*/ 880825 w 2172931"/>
                <a:gd name="connsiteY6" fmla="*/ 3051587 h 3051587"/>
                <a:gd name="connsiteX7" fmla="*/ 0 w 2172931"/>
                <a:gd name="connsiteY7" fmla="*/ 3042000 h 3051587"/>
                <a:gd name="connsiteX8" fmla="*/ 0 w 2172931"/>
                <a:gd name="connsiteY8" fmla="*/ 0 h 3051587"/>
                <a:gd name="connsiteX0" fmla="*/ 0 w 2172931"/>
                <a:gd name="connsiteY0" fmla="*/ 0 h 3051587"/>
                <a:gd name="connsiteX1" fmla="*/ 2163600 w 2172931"/>
                <a:gd name="connsiteY1" fmla="*/ 0 h 3051587"/>
                <a:gd name="connsiteX2" fmla="*/ 2168450 w 2172931"/>
                <a:gd name="connsiteY2" fmla="*/ 1194795 h 3051587"/>
                <a:gd name="connsiteX3" fmla="*/ 2168449 w 2172931"/>
                <a:gd name="connsiteY3" fmla="*/ 1437392 h 3051587"/>
                <a:gd name="connsiteX4" fmla="*/ 2159120 w 2172931"/>
                <a:gd name="connsiteY4" fmla="*/ 1614673 h 3051587"/>
                <a:gd name="connsiteX5" fmla="*/ 2172931 w 2172931"/>
                <a:gd name="connsiteY5" fmla="*/ 3023338 h 3051587"/>
                <a:gd name="connsiteX6" fmla="*/ 880825 w 2172931"/>
                <a:gd name="connsiteY6" fmla="*/ 3051587 h 3051587"/>
                <a:gd name="connsiteX7" fmla="*/ 0 w 2172931"/>
                <a:gd name="connsiteY7" fmla="*/ 3042000 h 3051587"/>
                <a:gd name="connsiteX8" fmla="*/ 0 w 2172931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1407821 w 2169055"/>
                <a:gd name="connsiteY5" fmla="*/ 2370195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1407821 w 2169055"/>
                <a:gd name="connsiteY5" fmla="*/ 2370195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1407821 w 2169055"/>
                <a:gd name="connsiteY5" fmla="*/ 2370195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69055"/>
                <a:gd name="connsiteY0" fmla="*/ 0 h 3051599"/>
                <a:gd name="connsiteX1" fmla="*/ 2163600 w 2169055"/>
                <a:gd name="connsiteY1" fmla="*/ 0 h 3051599"/>
                <a:gd name="connsiteX2" fmla="*/ 2168450 w 2169055"/>
                <a:gd name="connsiteY2" fmla="*/ 1194795 h 3051599"/>
                <a:gd name="connsiteX3" fmla="*/ 2168449 w 2169055"/>
                <a:gd name="connsiteY3" fmla="*/ 1437392 h 3051599"/>
                <a:gd name="connsiteX4" fmla="*/ 2159120 w 2169055"/>
                <a:gd name="connsiteY4" fmla="*/ 1614673 h 3051599"/>
                <a:gd name="connsiteX5" fmla="*/ 1407821 w 2169055"/>
                <a:gd name="connsiteY5" fmla="*/ 2370195 h 3051599"/>
                <a:gd name="connsiteX6" fmla="*/ 880825 w 2169055"/>
                <a:gd name="connsiteY6" fmla="*/ 3051587 h 3051599"/>
                <a:gd name="connsiteX7" fmla="*/ 0 w 2169055"/>
                <a:gd name="connsiteY7" fmla="*/ 3042000 h 3051599"/>
                <a:gd name="connsiteX8" fmla="*/ 0 w 2169055"/>
                <a:gd name="connsiteY8" fmla="*/ 0 h 3051599"/>
                <a:gd name="connsiteX0" fmla="*/ 0 w 2169055"/>
                <a:gd name="connsiteY0" fmla="*/ 0 h 3051599"/>
                <a:gd name="connsiteX1" fmla="*/ 2163600 w 2169055"/>
                <a:gd name="connsiteY1" fmla="*/ 0 h 3051599"/>
                <a:gd name="connsiteX2" fmla="*/ 2168450 w 2169055"/>
                <a:gd name="connsiteY2" fmla="*/ 1194795 h 3051599"/>
                <a:gd name="connsiteX3" fmla="*/ 2168449 w 2169055"/>
                <a:gd name="connsiteY3" fmla="*/ 1437392 h 3051599"/>
                <a:gd name="connsiteX4" fmla="*/ 2159120 w 2169055"/>
                <a:gd name="connsiteY4" fmla="*/ 1614673 h 3051599"/>
                <a:gd name="connsiteX5" fmla="*/ 1407821 w 2169055"/>
                <a:gd name="connsiteY5" fmla="*/ 2370195 h 3051599"/>
                <a:gd name="connsiteX6" fmla="*/ 880825 w 2169055"/>
                <a:gd name="connsiteY6" fmla="*/ 3051587 h 3051599"/>
                <a:gd name="connsiteX7" fmla="*/ 0 w 2169055"/>
                <a:gd name="connsiteY7" fmla="*/ 3042000 h 3051599"/>
                <a:gd name="connsiteX8" fmla="*/ 0 w 2169055"/>
                <a:gd name="connsiteY8" fmla="*/ 0 h 3051599"/>
                <a:gd name="connsiteX0" fmla="*/ 0 w 2169055"/>
                <a:gd name="connsiteY0" fmla="*/ 0 h 3096929"/>
                <a:gd name="connsiteX1" fmla="*/ 2163600 w 2169055"/>
                <a:gd name="connsiteY1" fmla="*/ 0 h 3096929"/>
                <a:gd name="connsiteX2" fmla="*/ 2168450 w 2169055"/>
                <a:gd name="connsiteY2" fmla="*/ 1194795 h 3096929"/>
                <a:gd name="connsiteX3" fmla="*/ 2168449 w 2169055"/>
                <a:gd name="connsiteY3" fmla="*/ 1437392 h 3096929"/>
                <a:gd name="connsiteX4" fmla="*/ 2159120 w 2169055"/>
                <a:gd name="connsiteY4" fmla="*/ 1614673 h 3096929"/>
                <a:gd name="connsiteX5" fmla="*/ 1445143 w 2169055"/>
                <a:gd name="connsiteY5" fmla="*/ 2398187 h 3096929"/>
                <a:gd name="connsiteX6" fmla="*/ 880825 w 2169055"/>
                <a:gd name="connsiteY6" fmla="*/ 3051587 h 3096929"/>
                <a:gd name="connsiteX7" fmla="*/ 0 w 2169055"/>
                <a:gd name="connsiteY7" fmla="*/ 3042000 h 3096929"/>
                <a:gd name="connsiteX8" fmla="*/ 0 w 2169055"/>
                <a:gd name="connsiteY8" fmla="*/ 0 h 3096929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1445143 w 2169055"/>
                <a:gd name="connsiteY5" fmla="*/ 2398187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21797 w 2169055"/>
                <a:gd name="connsiteY4" fmla="*/ 1698648 h 3051587"/>
                <a:gd name="connsiteX5" fmla="*/ 1445143 w 2169055"/>
                <a:gd name="connsiteY5" fmla="*/ 2398187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235324"/>
                <a:gd name="connsiteY0" fmla="*/ 0 h 3051587"/>
                <a:gd name="connsiteX1" fmla="*/ 2163600 w 2235324"/>
                <a:gd name="connsiteY1" fmla="*/ 0 h 3051587"/>
                <a:gd name="connsiteX2" fmla="*/ 2168450 w 2235324"/>
                <a:gd name="connsiteY2" fmla="*/ 1194795 h 3051587"/>
                <a:gd name="connsiteX3" fmla="*/ 2168449 w 2235324"/>
                <a:gd name="connsiteY3" fmla="*/ 1437392 h 3051587"/>
                <a:gd name="connsiteX4" fmla="*/ 2121797 w 2235324"/>
                <a:gd name="connsiteY4" fmla="*/ 1698648 h 3051587"/>
                <a:gd name="connsiteX5" fmla="*/ 1445143 w 2235324"/>
                <a:gd name="connsiteY5" fmla="*/ 2398187 h 3051587"/>
                <a:gd name="connsiteX6" fmla="*/ 880825 w 2235324"/>
                <a:gd name="connsiteY6" fmla="*/ 3051587 h 3051587"/>
                <a:gd name="connsiteX7" fmla="*/ 0 w 2235324"/>
                <a:gd name="connsiteY7" fmla="*/ 3042000 h 3051587"/>
                <a:gd name="connsiteX8" fmla="*/ 0 w 2235324"/>
                <a:gd name="connsiteY8" fmla="*/ 0 h 3051587"/>
                <a:gd name="connsiteX0" fmla="*/ 0 w 2176680"/>
                <a:gd name="connsiteY0" fmla="*/ 0 h 3051587"/>
                <a:gd name="connsiteX1" fmla="*/ 2163600 w 2176680"/>
                <a:gd name="connsiteY1" fmla="*/ 0 h 3051587"/>
                <a:gd name="connsiteX2" fmla="*/ 2168450 w 2176680"/>
                <a:gd name="connsiteY2" fmla="*/ 1194795 h 3051587"/>
                <a:gd name="connsiteX3" fmla="*/ 2168449 w 2176680"/>
                <a:gd name="connsiteY3" fmla="*/ 1437392 h 3051587"/>
                <a:gd name="connsiteX4" fmla="*/ 2121797 w 2176680"/>
                <a:gd name="connsiteY4" fmla="*/ 1698648 h 3051587"/>
                <a:gd name="connsiteX5" fmla="*/ 1445143 w 2176680"/>
                <a:gd name="connsiteY5" fmla="*/ 2398187 h 3051587"/>
                <a:gd name="connsiteX6" fmla="*/ 880825 w 2176680"/>
                <a:gd name="connsiteY6" fmla="*/ 3051587 h 3051587"/>
                <a:gd name="connsiteX7" fmla="*/ 0 w 2176680"/>
                <a:gd name="connsiteY7" fmla="*/ 3042000 h 3051587"/>
                <a:gd name="connsiteX8" fmla="*/ 0 w 2176680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075144 w 2169055"/>
                <a:gd name="connsiteY4" fmla="*/ 1698648 h 3051587"/>
                <a:gd name="connsiteX5" fmla="*/ 1445143 w 2169055"/>
                <a:gd name="connsiteY5" fmla="*/ 2398187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81686"/>
                <a:gd name="connsiteY0" fmla="*/ 0 h 3051587"/>
                <a:gd name="connsiteX1" fmla="*/ 2163600 w 2181686"/>
                <a:gd name="connsiteY1" fmla="*/ 0 h 3051587"/>
                <a:gd name="connsiteX2" fmla="*/ 2168450 w 2181686"/>
                <a:gd name="connsiteY2" fmla="*/ 1194795 h 3051587"/>
                <a:gd name="connsiteX3" fmla="*/ 2168449 w 2181686"/>
                <a:gd name="connsiteY3" fmla="*/ 1437392 h 3051587"/>
                <a:gd name="connsiteX4" fmla="*/ 2075144 w 2181686"/>
                <a:gd name="connsiteY4" fmla="*/ 1698648 h 3051587"/>
                <a:gd name="connsiteX5" fmla="*/ 1445143 w 2181686"/>
                <a:gd name="connsiteY5" fmla="*/ 2398187 h 3051587"/>
                <a:gd name="connsiteX6" fmla="*/ 880825 w 2181686"/>
                <a:gd name="connsiteY6" fmla="*/ 3051587 h 3051587"/>
                <a:gd name="connsiteX7" fmla="*/ 0 w 2181686"/>
                <a:gd name="connsiteY7" fmla="*/ 3042000 h 3051587"/>
                <a:gd name="connsiteX8" fmla="*/ 0 w 2181686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075144 w 2169055"/>
                <a:gd name="connsiteY4" fmla="*/ 1698648 h 3051587"/>
                <a:gd name="connsiteX5" fmla="*/ 1445143 w 2169055"/>
                <a:gd name="connsiteY5" fmla="*/ 2398187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69055"/>
                <a:gd name="connsiteY0" fmla="*/ 0 h 3060918"/>
                <a:gd name="connsiteX1" fmla="*/ 2163600 w 2169055"/>
                <a:gd name="connsiteY1" fmla="*/ 0 h 3060918"/>
                <a:gd name="connsiteX2" fmla="*/ 2168450 w 2169055"/>
                <a:gd name="connsiteY2" fmla="*/ 1194795 h 3060918"/>
                <a:gd name="connsiteX3" fmla="*/ 2168449 w 2169055"/>
                <a:gd name="connsiteY3" fmla="*/ 1437392 h 3060918"/>
                <a:gd name="connsiteX4" fmla="*/ 2075144 w 2169055"/>
                <a:gd name="connsiteY4" fmla="*/ 1698648 h 3060918"/>
                <a:gd name="connsiteX5" fmla="*/ 1445143 w 2169055"/>
                <a:gd name="connsiteY5" fmla="*/ 2398187 h 3060918"/>
                <a:gd name="connsiteX6" fmla="*/ 1300703 w 2169055"/>
                <a:gd name="connsiteY6" fmla="*/ 3060918 h 3060918"/>
                <a:gd name="connsiteX7" fmla="*/ 0 w 2169055"/>
                <a:gd name="connsiteY7" fmla="*/ 3042000 h 3060918"/>
                <a:gd name="connsiteX8" fmla="*/ 0 w 2169055"/>
                <a:gd name="connsiteY8" fmla="*/ 0 h 3060918"/>
                <a:gd name="connsiteX0" fmla="*/ 0 w 2169055"/>
                <a:gd name="connsiteY0" fmla="*/ 0 h 3119818"/>
                <a:gd name="connsiteX1" fmla="*/ 2163600 w 2169055"/>
                <a:gd name="connsiteY1" fmla="*/ 0 h 3119818"/>
                <a:gd name="connsiteX2" fmla="*/ 2168450 w 2169055"/>
                <a:gd name="connsiteY2" fmla="*/ 1194795 h 3119818"/>
                <a:gd name="connsiteX3" fmla="*/ 2168449 w 2169055"/>
                <a:gd name="connsiteY3" fmla="*/ 1437392 h 3119818"/>
                <a:gd name="connsiteX4" fmla="*/ 2075144 w 2169055"/>
                <a:gd name="connsiteY4" fmla="*/ 1698648 h 3119818"/>
                <a:gd name="connsiteX5" fmla="*/ 1697070 w 2169055"/>
                <a:gd name="connsiteY5" fmla="*/ 2202244 h 3119818"/>
                <a:gd name="connsiteX6" fmla="*/ 1300703 w 2169055"/>
                <a:gd name="connsiteY6" fmla="*/ 3060918 h 3119818"/>
                <a:gd name="connsiteX7" fmla="*/ 0 w 2169055"/>
                <a:gd name="connsiteY7" fmla="*/ 3042000 h 3119818"/>
                <a:gd name="connsiteX8" fmla="*/ 0 w 2169055"/>
                <a:gd name="connsiteY8" fmla="*/ 0 h 3119818"/>
                <a:gd name="connsiteX0" fmla="*/ 0 w 2169055"/>
                <a:gd name="connsiteY0" fmla="*/ 0 h 3279531"/>
                <a:gd name="connsiteX1" fmla="*/ 2163600 w 2169055"/>
                <a:gd name="connsiteY1" fmla="*/ 0 h 3279531"/>
                <a:gd name="connsiteX2" fmla="*/ 2168450 w 2169055"/>
                <a:gd name="connsiteY2" fmla="*/ 1194795 h 3279531"/>
                <a:gd name="connsiteX3" fmla="*/ 2168449 w 2169055"/>
                <a:gd name="connsiteY3" fmla="*/ 1437392 h 3279531"/>
                <a:gd name="connsiteX4" fmla="*/ 2075144 w 2169055"/>
                <a:gd name="connsiteY4" fmla="*/ 1698648 h 3279531"/>
                <a:gd name="connsiteX5" fmla="*/ 1697070 w 2169055"/>
                <a:gd name="connsiteY5" fmla="*/ 2202244 h 3279531"/>
                <a:gd name="connsiteX6" fmla="*/ 1300703 w 2169055"/>
                <a:gd name="connsiteY6" fmla="*/ 3060918 h 3279531"/>
                <a:gd name="connsiteX7" fmla="*/ 488940 w 2169055"/>
                <a:gd name="connsiteY7" fmla="*/ 3079578 h 3279531"/>
                <a:gd name="connsiteX8" fmla="*/ 0 w 2169055"/>
                <a:gd name="connsiteY8" fmla="*/ 3042000 h 3279531"/>
                <a:gd name="connsiteX9" fmla="*/ 0 w 2169055"/>
                <a:gd name="connsiteY9" fmla="*/ 0 h 3279531"/>
                <a:gd name="connsiteX0" fmla="*/ 0 w 2169055"/>
                <a:gd name="connsiteY0" fmla="*/ 0 h 3279531"/>
                <a:gd name="connsiteX1" fmla="*/ 2163600 w 2169055"/>
                <a:gd name="connsiteY1" fmla="*/ 0 h 3279531"/>
                <a:gd name="connsiteX2" fmla="*/ 2168450 w 2169055"/>
                <a:gd name="connsiteY2" fmla="*/ 1194795 h 3279531"/>
                <a:gd name="connsiteX3" fmla="*/ 2168449 w 2169055"/>
                <a:gd name="connsiteY3" fmla="*/ 1437392 h 3279531"/>
                <a:gd name="connsiteX4" fmla="*/ 2075144 w 2169055"/>
                <a:gd name="connsiteY4" fmla="*/ 1698648 h 3279531"/>
                <a:gd name="connsiteX5" fmla="*/ 1697070 w 2169055"/>
                <a:gd name="connsiteY5" fmla="*/ 2202244 h 3279531"/>
                <a:gd name="connsiteX6" fmla="*/ 1300703 w 2169055"/>
                <a:gd name="connsiteY6" fmla="*/ 3060918 h 3279531"/>
                <a:gd name="connsiteX7" fmla="*/ 488940 w 2169055"/>
                <a:gd name="connsiteY7" fmla="*/ 3079578 h 3279531"/>
                <a:gd name="connsiteX8" fmla="*/ 0 w 2169055"/>
                <a:gd name="connsiteY8" fmla="*/ 3042000 h 3279531"/>
                <a:gd name="connsiteX9" fmla="*/ 0 w 2169055"/>
                <a:gd name="connsiteY9" fmla="*/ 0 h 3279531"/>
                <a:gd name="connsiteX0" fmla="*/ 0 w 2169055"/>
                <a:gd name="connsiteY0" fmla="*/ 0 h 3131927"/>
                <a:gd name="connsiteX1" fmla="*/ 2163600 w 2169055"/>
                <a:gd name="connsiteY1" fmla="*/ 0 h 3131927"/>
                <a:gd name="connsiteX2" fmla="*/ 2168450 w 2169055"/>
                <a:gd name="connsiteY2" fmla="*/ 1194795 h 3131927"/>
                <a:gd name="connsiteX3" fmla="*/ 2168449 w 2169055"/>
                <a:gd name="connsiteY3" fmla="*/ 1437392 h 3131927"/>
                <a:gd name="connsiteX4" fmla="*/ 2075144 w 2169055"/>
                <a:gd name="connsiteY4" fmla="*/ 1698648 h 3131927"/>
                <a:gd name="connsiteX5" fmla="*/ 1697070 w 2169055"/>
                <a:gd name="connsiteY5" fmla="*/ 2202244 h 3131927"/>
                <a:gd name="connsiteX6" fmla="*/ 1300703 w 2169055"/>
                <a:gd name="connsiteY6" fmla="*/ 3060918 h 3131927"/>
                <a:gd name="connsiteX7" fmla="*/ 488940 w 2169055"/>
                <a:gd name="connsiteY7" fmla="*/ 3079578 h 3131927"/>
                <a:gd name="connsiteX8" fmla="*/ 0 w 2169055"/>
                <a:gd name="connsiteY8" fmla="*/ 3042000 h 3131927"/>
                <a:gd name="connsiteX9" fmla="*/ 0 w 2169055"/>
                <a:gd name="connsiteY9" fmla="*/ 0 h 3131927"/>
                <a:gd name="connsiteX0" fmla="*/ 0 w 2169055"/>
                <a:gd name="connsiteY0" fmla="*/ 0 h 3155459"/>
                <a:gd name="connsiteX1" fmla="*/ 2163600 w 2169055"/>
                <a:gd name="connsiteY1" fmla="*/ 0 h 3155459"/>
                <a:gd name="connsiteX2" fmla="*/ 2168450 w 2169055"/>
                <a:gd name="connsiteY2" fmla="*/ 1194795 h 3155459"/>
                <a:gd name="connsiteX3" fmla="*/ 2168449 w 2169055"/>
                <a:gd name="connsiteY3" fmla="*/ 1437392 h 3155459"/>
                <a:gd name="connsiteX4" fmla="*/ 2075144 w 2169055"/>
                <a:gd name="connsiteY4" fmla="*/ 1698648 h 3155459"/>
                <a:gd name="connsiteX5" fmla="*/ 1697070 w 2169055"/>
                <a:gd name="connsiteY5" fmla="*/ 2202244 h 3155459"/>
                <a:gd name="connsiteX6" fmla="*/ 1300703 w 2169055"/>
                <a:gd name="connsiteY6" fmla="*/ 3060918 h 3155459"/>
                <a:gd name="connsiteX7" fmla="*/ 1076769 w 2169055"/>
                <a:gd name="connsiteY7" fmla="*/ 3135562 h 3155459"/>
                <a:gd name="connsiteX8" fmla="*/ 488940 w 2169055"/>
                <a:gd name="connsiteY8" fmla="*/ 3079578 h 3155459"/>
                <a:gd name="connsiteX9" fmla="*/ 0 w 2169055"/>
                <a:gd name="connsiteY9" fmla="*/ 3042000 h 3155459"/>
                <a:gd name="connsiteX10" fmla="*/ 0 w 2169055"/>
                <a:gd name="connsiteY10" fmla="*/ 0 h 3155459"/>
                <a:gd name="connsiteX0" fmla="*/ 0 w 2169055"/>
                <a:gd name="connsiteY0" fmla="*/ 0 h 3155459"/>
                <a:gd name="connsiteX1" fmla="*/ 2163600 w 2169055"/>
                <a:gd name="connsiteY1" fmla="*/ 0 h 3155459"/>
                <a:gd name="connsiteX2" fmla="*/ 2168450 w 2169055"/>
                <a:gd name="connsiteY2" fmla="*/ 1194795 h 3155459"/>
                <a:gd name="connsiteX3" fmla="*/ 2168449 w 2169055"/>
                <a:gd name="connsiteY3" fmla="*/ 1437392 h 3155459"/>
                <a:gd name="connsiteX4" fmla="*/ 2075144 w 2169055"/>
                <a:gd name="connsiteY4" fmla="*/ 1698648 h 3155459"/>
                <a:gd name="connsiteX5" fmla="*/ 1697070 w 2169055"/>
                <a:gd name="connsiteY5" fmla="*/ 2202244 h 3155459"/>
                <a:gd name="connsiteX6" fmla="*/ 1300703 w 2169055"/>
                <a:gd name="connsiteY6" fmla="*/ 3060918 h 3155459"/>
                <a:gd name="connsiteX7" fmla="*/ 1076769 w 2169055"/>
                <a:gd name="connsiteY7" fmla="*/ 3135562 h 3155459"/>
                <a:gd name="connsiteX8" fmla="*/ 488940 w 2169055"/>
                <a:gd name="connsiteY8" fmla="*/ 3079578 h 3155459"/>
                <a:gd name="connsiteX9" fmla="*/ 0 w 2169055"/>
                <a:gd name="connsiteY9" fmla="*/ 3042000 h 3155459"/>
                <a:gd name="connsiteX10" fmla="*/ 0 w 2169055"/>
                <a:gd name="connsiteY10" fmla="*/ 0 h 3155459"/>
                <a:gd name="connsiteX0" fmla="*/ 0 w 2169055"/>
                <a:gd name="connsiteY0" fmla="*/ 0 h 3131927"/>
                <a:gd name="connsiteX1" fmla="*/ 2163600 w 2169055"/>
                <a:gd name="connsiteY1" fmla="*/ 0 h 3131927"/>
                <a:gd name="connsiteX2" fmla="*/ 2168450 w 2169055"/>
                <a:gd name="connsiteY2" fmla="*/ 1194795 h 3131927"/>
                <a:gd name="connsiteX3" fmla="*/ 2168449 w 2169055"/>
                <a:gd name="connsiteY3" fmla="*/ 1437392 h 3131927"/>
                <a:gd name="connsiteX4" fmla="*/ 2075144 w 2169055"/>
                <a:gd name="connsiteY4" fmla="*/ 1698648 h 3131927"/>
                <a:gd name="connsiteX5" fmla="*/ 1697070 w 2169055"/>
                <a:gd name="connsiteY5" fmla="*/ 2202244 h 3131927"/>
                <a:gd name="connsiteX6" fmla="*/ 1300703 w 2169055"/>
                <a:gd name="connsiteY6" fmla="*/ 3060918 h 3131927"/>
                <a:gd name="connsiteX7" fmla="*/ 488940 w 2169055"/>
                <a:gd name="connsiteY7" fmla="*/ 3079578 h 3131927"/>
                <a:gd name="connsiteX8" fmla="*/ 0 w 2169055"/>
                <a:gd name="connsiteY8" fmla="*/ 3042000 h 3131927"/>
                <a:gd name="connsiteX9" fmla="*/ 0 w 2169055"/>
                <a:gd name="connsiteY9" fmla="*/ 0 h 3131927"/>
                <a:gd name="connsiteX0" fmla="*/ 0 w 2169055"/>
                <a:gd name="connsiteY0" fmla="*/ 0 h 3079578"/>
                <a:gd name="connsiteX1" fmla="*/ 2163600 w 2169055"/>
                <a:gd name="connsiteY1" fmla="*/ 0 h 3079578"/>
                <a:gd name="connsiteX2" fmla="*/ 2168450 w 2169055"/>
                <a:gd name="connsiteY2" fmla="*/ 1194795 h 3079578"/>
                <a:gd name="connsiteX3" fmla="*/ 2168449 w 2169055"/>
                <a:gd name="connsiteY3" fmla="*/ 1437392 h 3079578"/>
                <a:gd name="connsiteX4" fmla="*/ 2075144 w 2169055"/>
                <a:gd name="connsiteY4" fmla="*/ 1698648 h 3079578"/>
                <a:gd name="connsiteX5" fmla="*/ 1697070 w 2169055"/>
                <a:gd name="connsiteY5" fmla="*/ 2202244 h 3079578"/>
                <a:gd name="connsiteX6" fmla="*/ 1300703 w 2169055"/>
                <a:gd name="connsiteY6" fmla="*/ 3060918 h 3079578"/>
                <a:gd name="connsiteX7" fmla="*/ 488940 w 2169055"/>
                <a:gd name="connsiteY7" fmla="*/ 3079578 h 3079578"/>
                <a:gd name="connsiteX8" fmla="*/ 0 w 2169055"/>
                <a:gd name="connsiteY8" fmla="*/ 3042000 h 3079578"/>
                <a:gd name="connsiteX9" fmla="*/ 0 w 2169055"/>
                <a:gd name="connsiteY9" fmla="*/ 0 h 3079578"/>
                <a:gd name="connsiteX0" fmla="*/ 0 w 2169055"/>
                <a:gd name="connsiteY0" fmla="*/ 0 h 3079578"/>
                <a:gd name="connsiteX1" fmla="*/ 2163600 w 2169055"/>
                <a:gd name="connsiteY1" fmla="*/ 0 h 3079578"/>
                <a:gd name="connsiteX2" fmla="*/ 2168450 w 2169055"/>
                <a:gd name="connsiteY2" fmla="*/ 1194795 h 3079578"/>
                <a:gd name="connsiteX3" fmla="*/ 2168449 w 2169055"/>
                <a:gd name="connsiteY3" fmla="*/ 1437392 h 3079578"/>
                <a:gd name="connsiteX4" fmla="*/ 2075144 w 2169055"/>
                <a:gd name="connsiteY4" fmla="*/ 1698648 h 3079578"/>
                <a:gd name="connsiteX5" fmla="*/ 1697070 w 2169055"/>
                <a:gd name="connsiteY5" fmla="*/ 2202244 h 3079578"/>
                <a:gd name="connsiteX6" fmla="*/ 1300703 w 2169055"/>
                <a:gd name="connsiteY6" fmla="*/ 3060918 h 3079578"/>
                <a:gd name="connsiteX7" fmla="*/ 488940 w 2169055"/>
                <a:gd name="connsiteY7" fmla="*/ 3079578 h 3079578"/>
                <a:gd name="connsiteX8" fmla="*/ 0 w 2169055"/>
                <a:gd name="connsiteY8" fmla="*/ 3060661 h 3079578"/>
                <a:gd name="connsiteX9" fmla="*/ 0 w 2169055"/>
                <a:gd name="connsiteY9" fmla="*/ 0 h 3079578"/>
                <a:gd name="connsiteX0" fmla="*/ 0 w 2169055"/>
                <a:gd name="connsiteY0" fmla="*/ 0 h 3130262"/>
                <a:gd name="connsiteX1" fmla="*/ 2163600 w 2169055"/>
                <a:gd name="connsiteY1" fmla="*/ 0 h 3130262"/>
                <a:gd name="connsiteX2" fmla="*/ 2168450 w 2169055"/>
                <a:gd name="connsiteY2" fmla="*/ 1194795 h 3130262"/>
                <a:gd name="connsiteX3" fmla="*/ 2168449 w 2169055"/>
                <a:gd name="connsiteY3" fmla="*/ 1437392 h 3130262"/>
                <a:gd name="connsiteX4" fmla="*/ 2075144 w 2169055"/>
                <a:gd name="connsiteY4" fmla="*/ 1698648 h 3130262"/>
                <a:gd name="connsiteX5" fmla="*/ 1725062 w 2169055"/>
                <a:gd name="connsiteY5" fmla="*/ 2192913 h 3130262"/>
                <a:gd name="connsiteX6" fmla="*/ 1300703 w 2169055"/>
                <a:gd name="connsiteY6" fmla="*/ 3060918 h 3130262"/>
                <a:gd name="connsiteX7" fmla="*/ 488940 w 2169055"/>
                <a:gd name="connsiteY7" fmla="*/ 3079578 h 3130262"/>
                <a:gd name="connsiteX8" fmla="*/ 0 w 2169055"/>
                <a:gd name="connsiteY8" fmla="*/ 3060661 h 3130262"/>
                <a:gd name="connsiteX9" fmla="*/ 0 w 2169055"/>
                <a:gd name="connsiteY9" fmla="*/ 0 h 3130262"/>
                <a:gd name="connsiteX0" fmla="*/ 0 w 2169055"/>
                <a:gd name="connsiteY0" fmla="*/ 0 h 3131823"/>
                <a:gd name="connsiteX1" fmla="*/ 2163600 w 2169055"/>
                <a:gd name="connsiteY1" fmla="*/ 0 h 3131823"/>
                <a:gd name="connsiteX2" fmla="*/ 2168450 w 2169055"/>
                <a:gd name="connsiteY2" fmla="*/ 1194795 h 3131823"/>
                <a:gd name="connsiteX3" fmla="*/ 2168449 w 2169055"/>
                <a:gd name="connsiteY3" fmla="*/ 1437392 h 3131823"/>
                <a:gd name="connsiteX4" fmla="*/ 2075144 w 2169055"/>
                <a:gd name="connsiteY4" fmla="*/ 1698648 h 3131823"/>
                <a:gd name="connsiteX5" fmla="*/ 1725062 w 2169055"/>
                <a:gd name="connsiteY5" fmla="*/ 2192913 h 3131823"/>
                <a:gd name="connsiteX6" fmla="*/ 1300703 w 2169055"/>
                <a:gd name="connsiteY6" fmla="*/ 3060918 h 3131823"/>
                <a:gd name="connsiteX7" fmla="*/ 488940 w 2169055"/>
                <a:gd name="connsiteY7" fmla="*/ 3079578 h 3131823"/>
                <a:gd name="connsiteX8" fmla="*/ 0 w 2169055"/>
                <a:gd name="connsiteY8" fmla="*/ 3060661 h 3131823"/>
                <a:gd name="connsiteX9" fmla="*/ 0 w 2169055"/>
                <a:gd name="connsiteY9" fmla="*/ 0 h 3131823"/>
                <a:gd name="connsiteX0" fmla="*/ 0 w 2169055"/>
                <a:gd name="connsiteY0" fmla="*/ 0 h 3131823"/>
                <a:gd name="connsiteX1" fmla="*/ 2163600 w 2169055"/>
                <a:gd name="connsiteY1" fmla="*/ 0 h 3131823"/>
                <a:gd name="connsiteX2" fmla="*/ 2168450 w 2169055"/>
                <a:gd name="connsiteY2" fmla="*/ 1194795 h 3131823"/>
                <a:gd name="connsiteX3" fmla="*/ 2168449 w 2169055"/>
                <a:gd name="connsiteY3" fmla="*/ 1437392 h 3131823"/>
                <a:gd name="connsiteX4" fmla="*/ 2075144 w 2169055"/>
                <a:gd name="connsiteY4" fmla="*/ 1698648 h 3131823"/>
                <a:gd name="connsiteX5" fmla="*/ 1725062 w 2169055"/>
                <a:gd name="connsiteY5" fmla="*/ 2192913 h 3131823"/>
                <a:gd name="connsiteX6" fmla="*/ 1300703 w 2169055"/>
                <a:gd name="connsiteY6" fmla="*/ 3060918 h 3131823"/>
                <a:gd name="connsiteX7" fmla="*/ 488940 w 2169055"/>
                <a:gd name="connsiteY7" fmla="*/ 3079578 h 3131823"/>
                <a:gd name="connsiteX8" fmla="*/ 0 w 2169055"/>
                <a:gd name="connsiteY8" fmla="*/ 3060661 h 3131823"/>
                <a:gd name="connsiteX9" fmla="*/ 0 w 2169055"/>
                <a:gd name="connsiteY9" fmla="*/ 0 h 3131823"/>
                <a:gd name="connsiteX0" fmla="*/ 0 w 2169055"/>
                <a:gd name="connsiteY0" fmla="*/ 0 h 3079578"/>
                <a:gd name="connsiteX1" fmla="*/ 2163600 w 2169055"/>
                <a:gd name="connsiteY1" fmla="*/ 0 h 3079578"/>
                <a:gd name="connsiteX2" fmla="*/ 2168450 w 2169055"/>
                <a:gd name="connsiteY2" fmla="*/ 1194795 h 3079578"/>
                <a:gd name="connsiteX3" fmla="*/ 2168449 w 2169055"/>
                <a:gd name="connsiteY3" fmla="*/ 1437392 h 3079578"/>
                <a:gd name="connsiteX4" fmla="*/ 2075144 w 2169055"/>
                <a:gd name="connsiteY4" fmla="*/ 1698648 h 3079578"/>
                <a:gd name="connsiteX5" fmla="*/ 1725062 w 2169055"/>
                <a:gd name="connsiteY5" fmla="*/ 2192913 h 3079578"/>
                <a:gd name="connsiteX6" fmla="*/ 1300703 w 2169055"/>
                <a:gd name="connsiteY6" fmla="*/ 3060918 h 3079578"/>
                <a:gd name="connsiteX7" fmla="*/ 488940 w 2169055"/>
                <a:gd name="connsiteY7" fmla="*/ 3079578 h 3079578"/>
                <a:gd name="connsiteX8" fmla="*/ 0 w 2169055"/>
                <a:gd name="connsiteY8" fmla="*/ 3060661 h 3079578"/>
                <a:gd name="connsiteX9" fmla="*/ 0 w 2169055"/>
                <a:gd name="connsiteY9" fmla="*/ 0 h 3079578"/>
                <a:gd name="connsiteX0" fmla="*/ 0 w 2169055"/>
                <a:gd name="connsiteY0" fmla="*/ 0 h 3079578"/>
                <a:gd name="connsiteX1" fmla="*/ 2163600 w 2169055"/>
                <a:gd name="connsiteY1" fmla="*/ 0 h 3079578"/>
                <a:gd name="connsiteX2" fmla="*/ 2168450 w 2169055"/>
                <a:gd name="connsiteY2" fmla="*/ 1194795 h 3079578"/>
                <a:gd name="connsiteX3" fmla="*/ 2168449 w 2169055"/>
                <a:gd name="connsiteY3" fmla="*/ 1437392 h 3079578"/>
                <a:gd name="connsiteX4" fmla="*/ 2056483 w 2169055"/>
                <a:gd name="connsiteY4" fmla="*/ 1689317 h 3079578"/>
                <a:gd name="connsiteX5" fmla="*/ 1725062 w 2169055"/>
                <a:gd name="connsiteY5" fmla="*/ 2192913 h 3079578"/>
                <a:gd name="connsiteX6" fmla="*/ 1300703 w 2169055"/>
                <a:gd name="connsiteY6" fmla="*/ 3060918 h 3079578"/>
                <a:gd name="connsiteX7" fmla="*/ 488940 w 2169055"/>
                <a:gd name="connsiteY7" fmla="*/ 3079578 h 3079578"/>
                <a:gd name="connsiteX8" fmla="*/ 0 w 2169055"/>
                <a:gd name="connsiteY8" fmla="*/ 3060661 h 3079578"/>
                <a:gd name="connsiteX9" fmla="*/ 0 w 2169055"/>
                <a:gd name="connsiteY9" fmla="*/ 0 h 3079578"/>
                <a:gd name="connsiteX0" fmla="*/ 0 w 2169055"/>
                <a:gd name="connsiteY0" fmla="*/ 0 h 3079578"/>
                <a:gd name="connsiteX1" fmla="*/ 2163600 w 2169055"/>
                <a:gd name="connsiteY1" fmla="*/ 0 h 3079578"/>
                <a:gd name="connsiteX2" fmla="*/ 2168450 w 2169055"/>
                <a:gd name="connsiteY2" fmla="*/ 1194795 h 3079578"/>
                <a:gd name="connsiteX3" fmla="*/ 2168449 w 2169055"/>
                <a:gd name="connsiteY3" fmla="*/ 1437392 h 3079578"/>
                <a:gd name="connsiteX4" fmla="*/ 2093805 w 2169055"/>
                <a:gd name="connsiteY4" fmla="*/ 1689317 h 3079578"/>
                <a:gd name="connsiteX5" fmla="*/ 1725062 w 2169055"/>
                <a:gd name="connsiteY5" fmla="*/ 2192913 h 3079578"/>
                <a:gd name="connsiteX6" fmla="*/ 1300703 w 2169055"/>
                <a:gd name="connsiteY6" fmla="*/ 3060918 h 3079578"/>
                <a:gd name="connsiteX7" fmla="*/ 488940 w 2169055"/>
                <a:gd name="connsiteY7" fmla="*/ 3079578 h 3079578"/>
                <a:gd name="connsiteX8" fmla="*/ 0 w 2169055"/>
                <a:gd name="connsiteY8" fmla="*/ 3060661 h 3079578"/>
                <a:gd name="connsiteX9" fmla="*/ 0 w 2169055"/>
                <a:gd name="connsiteY9" fmla="*/ 0 h 307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9055" h="3079578">
                  <a:moveTo>
                    <a:pt x="0" y="0"/>
                  </a:moveTo>
                  <a:lnTo>
                    <a:pt x="2163600" y="0"/>
                  </a:lnTo>
                  <a:cubicBezTo>
                    <a:pt x="2162106" y="376494"/>
                    <a:pt x="2169944" y="818301"/>
                    <a:pt x="2168450" y="1194795"/>
                  </a:cubicBezTo>
                  <a:cubicBezTo>
                    <a:pt x="2169258" y="1434360"/>
                    <a:pt x="2169257" y="1129525"/>
                    <a:pt x="2168449" y="1437392"/>
                  </a:cubicBezTo>
                  <a:cubicBezTo>
                    <a:pt x="2166894" y="1507372"/>
                    <a:pt x="2167703" y="1563397"/>
                    <a:pt x="2093805" y="1689317"/>
                  </a:cubicBezTo>
                  <a:cubicBezTo>
                    <a:pt x="2019907" y="1815237"/>
                    <a:pt x="1950613" y="1959733"/>
                    <a:pt x="1725062" y="2192913"/>
                  </a:cubicBezTo>
                  <a:cubicBezTo>
                    <a:pt x="1250817" y="2883464"/>
                    <a:pt x="1506723" y="2913140"/>
                    <a:pt x="1300703" y="3060918"/>
                  </a:cubicBezTo>
                  <a:lnTo>
                    <a:pt x="488940" y="3079578"/>
                  </a:lnTo>
                  <a:cubicBezTo>
                    <a:pt x="272156" y="3079535"/>
                    <a:pt x="162980" y="3073187"/>
                    <a:pt x="0" y="3060661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  <a:scene3d>
              <a:camera prst="orthographicFront">
                <a:rot lat="0" lon="0" rev="21299999"/>
              </a:camera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5" name="矩形 22"/>
            <p:cNvSpPr/>
            <p:nvPr/>
          </p:nvSpPr>
          <p:spPr>
            <a:xfrm>
              <a:off x="8004471" y="4948894"/>
              <a:ext cx="1181812" cy="1346804"/>
            </a:xfrm>
            <a:custGeom>
              <a:avLst/>
              <a:gdLst>
                <a:gd name="connsiteX0" fmla="*/ 0 w 2163600"/>
                <a:gd name="connsiteY0" fmla="*/ 0 h 3042000"/>
                <a:gd name="connsiteX1" fmla="*/ 2163600 w 2163600"/>
                <a:gd name="connsiteY1" fmla="*/ 0 h 3042000"/>
                <a:gd name="connsiteX2" fmla="*/ 2163600 w 2163600"/>
                <a:gd name="connsiteY2" fmla="*/ 3042000 h 3042000"/>
                <a:gd name="connsiteX3" fmla="*/ 0 w 2163600"/>
                <a:gd name="connsiteY3" fmla="*/ 3042000 h 3042000"/>
                <a:gd name="connsiteX4" fmla="*/ 0 w 2163600"/>
                <a:gd name="connsiteY4" fmla="*/ 0 h 3042000"/>
                <a:gd name="connsiteX0" fmla="*/ 0 w 2163600"/>
                <a:gd name="connsiteY0" fmla="*/ 0 h 3042000"/>
                <a:gd name="connsiteX1" fmla="*/ 2163600 w 2163600"/>
                <a:gd name="connsiteY1" fmla="*/ 0 h 3042000"/>
                <a:gd name="connsiteX2" fmla="*/ 2159119 w 2163600"/>
                <a:gd name="connsiteY2" fmla="*/ 1129481 h 3042000"/>
                <a:gd name="connsiteX3" fmla="*/ 2163600 w 2163600"/>
                <a:gd name="connsiteY3" fmla="*/ 3042000 h 3042000"/>
                <a:gd name="connsiteX4" fmla="*/ 0 w 2163600"/>
                <a:gd name="connsiteY4" fmla="*/ 3042000 h 3042000"/>
                <a:gd name="connsiteX5" fmla="*/ 0 w 2163600"/>
                <a:gd name="connsiteY5" fmla="*/ 0 h 3042000"/>
                <a:gd name="connsiteX0" fmla="*/ 0 w 2163600"/>
                <a:gd name="connsiteY0" fmla="*/ 0 h 3042000"/>
                <a:gd name="connsiteX1" fmla="*/ 2163600 w 2163600"/>
                <a:gd name="connsiteY1" fmla="*/ 0 h 3042000"/>
                <a:gd name="connsiteX2" fmla="*/ 2159119 w 2163600"/>
                <a:gd name="connsiteY2" fmla="*/ 1129481 h 3042000"/>
                <a:gd name="connsiteX3" fmla="*/ 2163600 w 2163600"/>
                <a:gd name="connsiteY3" fmla="*/ 3042000 h 3042000"/>
                <a:gd name="connsiteX4" fmla="*/ 0 w 2163600"/>
                <a:gd name="connsiteY4" fmla="*/ 3042000 h 3042000"/>
                <a:gd name="connsiteX5" fmla="*/ 0 w 2163600"/>
                <a:gd name="connsiteY5" fmla="*/ 0 h 3042000"/>
                <a:gd name="connsiteX0" fmla="*/ 0 w 2168640"/>
                <a:gd name="connsiteY0" fmla="*/ 0 h 3042000"/>
                <a:gd name="connsiteX1" fmla="*/ 2163600 w 2168640"/>
                <a:gd name="connsiteY1" fmla="*/ 0 h 3042000"/>
                <a:gd name="connsiteX2" fmla="*/ 2168450 w 2168640"/>
                <a:gd name="connsiteY2" fmla="*/ 1194795 h 3042000"/>
                <a:gd name="connsiteX3" fmla="*/ 2163600 w 2168640"/>
                <a:gd name="connsiteY3" fmla="*/ 3042000 h 3042000"/>
                <a:gd name="connsiteX4" fmla="*/ 0 w 2168640"/>
                <a:gd name="connsiteY4" fmla="*/ 3042000 h 3042000"/>
                <a:gd name="connsiteX5" fmla="*/ 0 w 2168640"/>
                <a:gd name="connsiteY5" fmla="*/ 0 h 3042000"/>
                <a:gd name="connsiteX0" fmla="*/ 0 w 2325310"/>
                <a:gd name="connsiteY0" fmla="*/ 0 h 3042000"/>
                <a:gd name="connsiteX1" fmla="*/ 2163600 w 2325310"/>
                <a:gd name="connsiteY1" fmla="*/ 0 h 3042000"/>
                <a:gd name="connsiteX2" fmla="*/ 2168450 w 2325310"/>
                <a:gd name="connsiteY2" fmla="*/ 1194795 h 3042000"/>
                <a:gd name="connsiteX3" fmla="*/ 2168449 w 2325310"/>
                <a:gd name="connsiteY3" fmla="*/ 1437392 h 3042000"/>
                <a:gd name="connsiteX4" fmla="*/ 2163600 w 2325310"/>
                <a:gd name="connsiteY4" fmla="*/ 3042000 h 3042000"/>
                <a:gd name="connsiteX5" fmla="*/ 0 w 2325310"/>
                <a:gd name="connsiteY5" fmla="*/ 3042000 h 3042000"/>
                <a:gd name="connsiteX6" fmla="*/ 0 w 2325310"/>
                <a:gd name="connsiteY6" fmla="*/ 0 h 3042000"/>
                <a:gd name="connsiteX0" fmla="*/ 0 w 2309778"/>
                <a:gd name="connsiteY0" fmla="*/ 0 h 3042000"/>
                <a:gd name="connsiteX1" fmla="*/ 2163600 w 2309778"/>
                <a:gd name="connsiteY1" fmla="*/ 0 h 3042000"/>
                <a:gd name="connsiteX2" fmla="*/ 2168450 w 2309778"/>
                <a:gd name="connsiteY2" fmla="*/ 1194795 h 3042000"/>
                <a:gd name="connsiteX3" fmla="*/ 2168449 w 2309778"/>
                <a:gd name="connsiteY3" fmla="*/ 1437392 h 3042000"/>
                <a:gd name="connsiteX4" fmla="*/ 2163600 w 2309778"/>
                <a:gd name="connsiteY4" fmla="*/ 3042000 h 3042000"/>
                <a:gd name="connsiteX5" fmla="*/ 0 w 2309778"/>
                <a:gd name="connsiteY5" fmla="*/ 3042000 h 3042000"/>
                <a:gd name="connsiteX6" fmla="*/ 0 w 2309778"/>
                <a:gd name="connsiteY6" fmla="*/ 0 h 3042000"/>
                <a:gd name="connsiteX0" fmla="*/ 0 w 2169055"/>
                <a:gd name="connsiteY0" fmla="*/ 0 h 3042000"/>
                <a:gd name="connsiteX1" fmla="*/ 2163600 w 2169055"/>
                <a:gd name="connsiteY1" fmla="*/ 0 h 3042000"/>
                <a:gd name="connsiteX2" fmla="*/ 2168450 w 2169055"/>
                <a:gd name="connsiteY2" fmla="*/ 1194795 h 3042000"/>
                <a:gd name="connsiteX3" fmla="*/ 2168449 w 2169055"/>
                <a:gd name="connsiteY3" fmla="*/ 1437392 h 3042000"/>
                <a:gd name="connsiteX4" fmla="*/ 2163600 w 2169055"/>
                <a:gd name="connsiteY4" fmla="*/ 3042000 h 3042000"/>
                <a:gd name="connsiteX5" fmla="*/ 0 w 2169055"/>
                <a:gd name="connsiteY5" fmla="*/ 3042000 h 3042000"/>
                <a:gd name="connsiteX6" fmla="*/ 0 w 2169055"/>
                <a:gd name="connsiteY6" fmla="*/ 0 h 3042000"/>
                <a:gd name="connsiteX0" fmla="*/ 0 w 2322204"/>
                <a:gd name="connsiteY0" fmla="*/ 0 h 3042000"/>
                <a:gd name="connsiteX1" fmla="*/ 2163600 w 2322204"/>
                <a:gd name="connsiteY1" fmla="*/ 0 h 3042000"/>
                <a:gd name="connsiteX2" fmla="*/ 2168450 w 2322204"/>
                <a:gd name="connsiteY2" fmla="*/ 1194795 h 3042000"/>
                <a:gd name="connsiteX3" fmla="*/ 2168449 w 2322204"/>
                <a:gd name="connsiteY3" fmla="*/ 1437392 h 3042000"/>
                <a:gd name="connsiteX4" fmla="*/ 2159120 w 2322204"/>
                <a:gd name="connsiteY4" fmla="*/ 1614673 h 3042000"/>
                <a:gd name="connsiteX5" fmla="*/ 2163600 w 2322204"/>
                <a:gd name="connsiteY5" fmla="*/ 3042000 h 3042000"/>
                <a:gd name="connsiteX6" fmla="*/ 0 w 2322204"/>
                <a:gd name="connsiteY6" fmla="*/ 3042000 h 3042000"/>
                <a:gd name="connsiteX7" fmla="*/ 0 w 2322204"/>
                <a:gd name="connsiteY7" fmla="*/ 0 h 3042000"/>
                <a:gd name="connsiteX0" fmla="*/ 0 w 2169055"/>
                <a:gd name="connsiteY0" fmla="*/ 0 h 3042000"/>
                <a:gd name="connsiteX1" fmla="*/ 2163600 w 2169055"/>
                <a:gd name="connsiteY1" fmla="*/ 0 h 3042000"/>
                <a:gd name="connsiteX2" fmla="*/ 2168450 w 2169055"/>
                <a:gd name="connsiteY2" fmla="*/ 1194795 h 3042000"/>
                <a:gd name="connsiteX3" fmla="*/ 2168449 w 2169055"/>
                <a:gd name="connsiteY3" fmla="*/ 1437392 h 3042000"/>
                <a:gd name="connsiteX4" fmla="*/ 2159120 w 2169055"/>
                <a:gd name="connsiteY4" fmla="*/ 1614673 h 3042000"/>
                <a:gd name="connsiteX5" fmla="*/ 2163600 w 2169055"/>
                <a:gd name="connsiteY5" fmla="*/ 3042000 h 3042000"/>
                <a:gd name="connsiteX6" fmla="*/ 0 w 2169055"/>
                <a:gd name="connsiteY6" fmla="*/ 3042000 h 3042000"/>
                <a:gd name="connsiteX7" fmla="*/ 0 w 2169055"/>
                <a:gd name="connsiteY7" fmla="*/ 0 h 3042000"/>
                <a:gd name="connsiteX0" fmla="*/ 0 w 2169055"/>
                <a:gd name="connsiteY0" fmla="*/ 0 h 3042257"/>
                <a:gd name="connsiteX1" fmla="*/ 2163600 w 2169055"/>
                <a:gd name="connsiteY1" fmla="*/ 0 h 3042257"/>
                <a:gd name="connsiteX2" fmla="*/ 2168450 w 2169055"/>
                <a:gd name="connsiteY2" fmla="*/ 1194795 h 3042257"/>
                <a:gd name="connsiteX3" fmla="*/ 2168449 w 2169055"/>
                <a:gd name="connsiteY3" fmla="*/ 1437392 h 3042257"/>
                <a:gd name="connsiteX4" fmla="*/ 2159120 w 2169055"/>
                <a:gd name="connsiteY4" fmla="*/ 1614673 h 3042257"/>
                <a:gd name="connsiteX5" fmla="*/ 2163600 w 2169055"/>
                <a:gd name="connsiteY5" fmla="*/ 3042000 h 3042257"/>
                <a:gd name="connsiteX6" fmla="*/ 703544 w 2169055"/>
                <a:gd name="connsiteY6" fmla="*/ 3042257 h 3042257"/>
                <a:gd name="connsiteX7" fmla="*/ 0 w 2169055"/>
                <a:gd name="connsiteY7" fmla="*/ 3042000 h 3042257"/>
                <a:gd name="connsiteX8" fmla="*/ 0 w 2169055"/>
                <a:gd name="connsiteY8" fmla="*/ 0 h 3042257"/>
                <a:gd name="connsiteX0" fmla="*/ 0 w 2169055"/>
                <a:gd name="connsiteY0" fmla="*/ 0 h 3042257"/>
                <a:gd name="connsiteX1" fmla="*/ 2163600 w 2169055"/>
                <a:gd name="connsiteY1" fmla="*/ 0 h 3042257"/>
                <a:gd name="connsiteX2" fmla="*/ 2168450 w 2169055"/>
                <a:gd name="connsiteY2" fmla="*/ 1194795 h 3042257"/>
                <a:gd name="connsiteX3" fmla="*/ 2168449 w 2169055"/>
                <a:gd name="connsiteY3" fmla="*/ 1437392 h 3042257"/>
                <a:gd name="connsiteX4" fmla="*/ 2159120 w 2169055"/>
                <a:gd name="connsiteY4" fmla="*/ 1614673 h 3042257"/>
                <a:gd name="connsiteX5" fmla="*/ 2163600 w 2169055"/>
                <a:gd name="connsiteY5" fmla="*/ 3042000 h 3042257"/>
                <a:gd name="connsiteX6" fmla="*/ 703544 w 2169055"/>
                <a:gd name="connsiteY6" fmla="*/ 3042257 h 3042257"/>
                <a:gd name="connsiteX7" fmla="*/ 0 w 2169055"/>
                <a:gd name="connsiteY7" fmla="*/ 3042000 h 3042257"/>
                <a:gd name="connsiteX8" fmla="*/ 0 w 2169055"/>
                <a:gd name="connsiteY8" fmla="*/ 0 h 3042257"/>
                <a:gd name="connsiteX0" fmla="*/ 0 w 2169055"/>
                <a:gd name="connsiteY0" fmla="*/ 0 h 3042257"/>
                <a:gd name="connsiteX1" fmla="*/ 2163600 w 2169055"/>
                <a:gd name="connsiteY1" fmla="*/ 0 h 3042257"/>
                <a:gd name="connsiteX2" fmla="*/ 2168450 w 2169055"/>
                <a:gd name="connsiteY2" fmla="*/ 1194795 h 3042257"/>
                <a:gd name="connsiteX3" fmla="*/ 2168449 w 2169055"/>
                <a:gd name="connsiteY3" fmla="*/ 1437392 h 3042257"/>
                <a:gd name="connsiteX4" fmla="*/ 2159120 w 2169055"/>
                <a:gd name="connsiteY4" fmla="*/ 1614673 h 3042257"/>
                <a:gd name="connsiteX5" fmla="*/ 2163600 w 2169055"/>
                <a:gd name="connsiteY5" fmla="*/ 3042000 h 3042257"/>
                <a:gd name="connsiteX6" fmla="*/ 703544 w 2169055"/>
                <a:gd name="connsiteY6" fmla="*/ 3042257 h 3042257"/>
                <a:gd name="connsiteX7" fmla="*/ 0 w 2169055"/>
                <a:gd name="connsiteY7" fmla="*/ 3042000 h 3042257"/>
                <a:gd name="connsiteX8" fmla="*/ 0 w 2169055"/>
                <a:gd name="connsiteY8" fmla="*/ 0 h 304225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2163600 w 2169055"/>
                <a:gd name="connsiteY5" fmla="*/ 3042000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2163600 w 2169055"/>
                <a:gd name="connsiteY5" fmla="*/ 3042000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2163600 w 2169055"/>
                <a:gd name="connsiteY5" fmla="*/ 3042000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2163600 w 2169055"/>
                <a:gd name="connsiteY5" fmla="*/ 3023339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2163600 w 2169055"/>
                <a:gd name="connsiteY5" fmla="*/ 3023339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69055"/>
                <a:gd name="connsiteY0" fmla="*/ 0 h 3051587"/>
                <a:gd name="connsiteX1" fmla="*/ 2163600 w 2169055"/>
                <a:gd name="connsiteY1" fmla="*/ 0 h 3051587"/>
                <a:gd name="connsiteX2" fmla="*/ 2168450 w 2169055"/>
                <a:gd name="connsiteY2" fmla="*/ 1194795 h 3051587"/>
                <a:gd name="connsiteX3" fmla="*/ 2168449 w 2169055"/>
                <a:gd name="connsiteY3" fmla="*/ 1437392 h 3051587"/>
                <a:gd name="connsiteX4" fmla="*/ 2159120 w 2169055"/>
                <a:gd name="connsiteY4" fmla="*/ 1614673 h 3051587"/>
                <a:gd name="connsiteX5" fmla="*/ 2163600 w 2169055"/>
                <a:gd name="connsiteY5" fmla="*/ 3023339 h 3051587"/>
                <a:gd name="connsiteX6" fmla="*/ 880825 w 2169055"/>
                <a:gd name="connsiteY6" fmla="*/ 3051587 h 3051587"/>
                <a:gd name="connsiteX7" fmla="*/ 0 w 2169055"/>
                <a:gd name="connsiteY7" fmla="*/ 3042000 h 3051587"/>
                <a:gd name="connsiteX8" fmla="*/ 0 w 2169055"/>
                <a:gd name="connsiteY8" fmla="*/ 0 h 3051587"/>
                <a:gd name="connsiteX0" fmla="*/ 0 w 2172931"/>
                <a:gd name="connsiteY0" fmla="*/ 0 h 3051587"/>
                <a:gd name="connsiteX1" fmla="*/ 2163600 w 2172931"/>
                <a:gd name="connsiteY1" fmla="*/ 0 h 3051587"/>
                <a:gd name="connsiteX2" fmla="*/ 2168450 w 2172931"/>
                <a:gd name="connsiteY2" fmla="*/ 1194795 h 3051587"/>
                <a:gd name="connsiteX3" fmla="*/ 2168449 w 2172931"/>
                <a:gd name="connsiteY3" fmla="*/ 1437392 h 3051587"/>
                <a:gd name="connsiteX4" fmla="*/ 2159120 w 2172931"/>
                <a:gd name="connsiteY4" fmla="*/ 1614673 h 3051587"/>
                <a:gd name="connsiteX5" fmla="*/ 2172931 w 2172931"/>
                <a:gd name="connsiteY5" fmla="*/ 3014008 h 3051587"/>
                <a:gd name="connsiteX6" fmla="*/ 880825 w 2172931"/>
                <a:gd name="connsiteY6" fmla="*/ 3051587 h 3051587"/>
                <a:gd name="connsiteX7" fmla="*/ 0 w 2172931"/>
                <a:gd name="connsiteY7" fmla="*/ 3042000 h 3051587"/>
                <a:gd name="connsiteX8" fmla="*/ 0 w 2172931"/>
                <a:gd name="connsiteY8" fmla="*/ 0 h 3051587"/>
                <a:gd name="connsiteX0" fmla="*/ 0 w 2172931"/>
                <a:gd name="connsiteY0" fmla="*/ 0 h 3051587"/>
                <a:gd name="connsiteX1" fmla="*/ 2163600 w 2172931"/>
                <a:gd name="connsiteY1" fmla="*/ 0 h 3051587"/>
                <a:gd name="connsiteX2" fmla="*/ 2168450 w 2172931"/>
                <a:gd name="connsiteY2" fmla="*/ 1194795 h 3051587"/>
                <a:gd name="connsiteX3" fmla="*/ 2168449 w 2172931"/>
                <a:gd name="connsiteY3" fmla="*/ 1437392 h 3051587"/>
                <a:gd name="connsiteX4" fmla="*/ 2159120 w 2172931"/>
                <a:gd name="connsiteY4" fmla="*/ 1614673 h 3051587"/>
                <a:gd name="connsiteX5" fmla="*/ 2172931 w 2172931"/>
                <a:gd name="connsiteY5" fmla="*/ 3023338 h 3051587"/>
                <a:gd name="connsiteX6" fmla="*/ 880825 w 2172931"/>
                <a:gd name="connsiteY6" fmla="*/ 3051587 h 3051587"/>
                <a:gd name="connsiteX7" fmla="*/ 0 w 2172931"/>
                <a:gd name="connsiteY7" fmla="*/ 3042000 h 3051587"/>
                <a:gd name="connsiteX8" fmla="*/ 0 w 2172931"/>
                <a:gd name="connsiteY8" fmla="*/ 0 h 3051587"/>
                <a:gd name="connsiteX0" fmla="*/ 0 w 2172931"/>
                <a:gd name="connsiteY0" fmla="*/ 0 h 3051587"/>
                <a:gd name="connsiteX1" fmla="*/ 2163600 w 2172931"/>
                <a:gd name="connsiteY1" fmla="*/ 0 h 3051587"/>
                <a:gd name="connsiteX2" fmla="*/ 2168450 w 2172931"/>
                <a:gd name="connsiteY2" fmla="*/ 1194795 h 3051587"/>
                <a:gd name="connsiteX3" fmla="*/ 2168449 w 2172931"/>
                <a:gd name="connsiteY3" fmla="*/ 1437392 h 3051587"/>
                <a:gd name="connsiteX4" fmla="*/ 2159120 w 2172931"/>
                <a:gd name="connsiteY4" fmla="*/ 1614673 h 3051587"/>
                <a:gd name="connsiteX5" fmla="*/ 2172931 w 2172931"/>
                <a:gd name="connsiteY5" fmla="*/ 3023338 h 3051587"/>
                <a:gd name="connsiteX6" fmla="*/ 880825 w 2172931"/>
                <a:gd name="connsiteY6" fmla="*/ 3051587 h 3051587"/>
                <a:gd name="connsiteX7" fmla="*/ 0 w 2172931"/>
                <a:gd name="connsiteY7" fmla="*/ 3042000 h 3051587"/>
                <a:gd name="connsiteX8" fmla="*/ 0 w 2172931"/>
                <a:gd name="connsiteY8" fmla="*/ 0 h 3051587"/>
                <a:gd name="connsiteX0" fmla="*/ 1315617 w 2172931"/>
                <a:gd name="connsiteY0" fmla="*/ 1623526 h 3051587"/>
                <a:gd name="connsiteX1" fmla="*/ 2163600 w 2172931"/>
                <a:gd name="connsiteY1" fmla="*/ 0 h 3051587"/>
                <a:gd name="connsiteX2" fmla="*/ 2168450 w 2172931"/>
                <a:gd name="connsiteY2" fmla="*/ 1194795 h 3051587"/>
                <a:gd name="connsiteX3" fmla="*/ 2168449 w 2172931"/>
                <a:gd name="connsiteY3" fmla="*/ 1437392 h 3051587"/>
                <a:gd name="connsiteX4" fmla="*/ 2159120 w 2172931"/>
                <a:gd name="connsiteY4" fmla="*/ 1614673 h 3051587"/>
                <a:gd name="connsiteX5" fmla="*/ 2172931 w 2172931"/>
                <a:gd name="connsiteY5" fmla="*/ 3023338 h 3051587"/>
                <a:gd name="connsiteX6" fmla="*/ 880825 w 2172931"/>
                <a:gd name="connsiteY6" fmla="*/ 3051587 h 3051587"/>
                <a:gd name="connsiteX7" fmla="*/ 0 w 2172931"/>
                <a:gd name="connsiteY7" fmla="*/ 3042000 h 3051587"/>
                <a:gd name="connsiteX8" fmla="*/ 1315617 w 2172931"/>
                <a:gd name="connsiteY8" fmla="*/ 1623526 h 3051587"/>
                <a:gd name="connsiteX0" fmla="*/ 1315617 w 2172931"/>
                <a:gd name="connsiteY0" fmla="*/ 539667 h 1967728"/>
                <a:gd name="connsiteX1" fmla="*/ 2172931 w 2172931"/>
                <a:gd name="connsiteY1" fmla="*/ 91798 h 1967728"/>
                <a:gd name="connsiteX2" fmla="*/ 2168450 w 2172931"/>
                <a:gd name="connsiteY2" fmla="*/ 110936 h 1967728"/>
                <a:gd name="connsiteX3" fmla="*/ 2168449 w 2172931"/>
                <a:gd name="connsiteY3" fmla="*/ 353533 h 1967728"/>
                <a:gd name="connsiteX4" fmla="*/ 2159120 w 2172931"/>
                <a:gd name="connsiteY4" fmla="*/ 530814 h 1967728"/>
                <a:gd name="connsiteX5" fmla="*/ 2172931 w 2172931"/>
                <a:gd name="connsiteY5" fmla="*/ 1939479 h 1967728"/>
                <a:gd name="connsiteX6" fmla="*/ 880825 w 2172931"/>
                <a:gd name="connsiteY6" fmla="*/ 1967728 h 1967728"/>
                <a:gd name="connsiteX7" fmla="*/ 0 w 2172931"/>
                <a:gd name="connsiteY7" fmla="*/ 1958141 h 1967728"/>
                <a:gd name="connsiteX8" fmla="*/ 1315617 w 2172931"/>
                <a:gd name="connsiteY8" fmla="*/ 539667 h 1967728"/>
                <a:gd name="connsiteX0" fmla="*/ 475862 w 1333176"/>
                <a:gd name="connsiteY0" fmla="*/ 539667 h 1967728"/>
                <a:gd name="connsiteX1" fmla="*/ 1333176 w 1333176"/>
                <a:gd name="connsiteY1" fmla="*/ 91798 h 1967728"/>
                <a:gd name="connsiteX2" fmla="*/ 1328695 w 1333176"/>
                <a:gd name="connsiteY2" fmla="*/ 110936 h 1967728"/>
                <a:gd name="connsiteX3" fmla="*/ 1328694 w 1333176"/>
                <a:gd name="connsiteY3" fmla="*/ 353533 h 1967728"/>
                <a:gd name="connsiteX4" fmla="*/ 1319365 w 1333176"/>
                <a:gd name="connsiteY4" fmla="*/ 530814 h 1967728"/>
                <a:gd name="connsiteX5" fmla="*/ 1333176 w 1333176"/>
                <a:gd name="connsiteY5" fmla="*/ 1939479 h 1967728"/>
                <a:gd name="connsiteX6" fmla="*/ 41070 w 1333176"/>
                <a:gd name="connsiteY6" fmla="*/ 1967728 h 1967728"/>
                <a:gd name="connsiteX7" fmla="*/ 0 w 1333176"/>
                <a:gd name="connsiteY7" fmla="*/ 1958141 h 1967728"/>
                <a:gd name="connsiteX8" fmla="*/ 475862 w 1333176"/>
                <a:gd name="connsiteY8" fmla="*/ 539667 h 1967728"/>
                <a:gd name="connsiteX0" fmla="*/ 839756 w 1333176"/>
                <a:gd name="connsiteY0" fmla="*/ 819585 h 1967728"/>
                <a:gd name="connsiteX1" fmla="*/ 1333176 w 1333176"/>
                <a:gd name="connsiteY1" fmla="*/ 91798 h 1967728"/>
                <a:gd name="connsiteX2" fmla="*/ 1328695 w 1333176"/>
                <a:gd name="connsiteY2" fmla="*/ 110936 h 1967728"/>
                <a:gd name="connsiteX3" fmla="*/ 1328694 w 1333176"/>
                <a:gd name="connsiteY3" fmla="*/ 353533 h 1967728"/>
                <a:gd name="connsiteX4" fmla="*/ 1319365 w 1333176"/>
                <a:gd name="connsiteY4" fmla="*/ 530814 h 1967728"/>
                <a:gd name="connsiteX5" fmla="*/ 1333176 w 1333176"/>
                <a:gd name="connsiteY5" fmla="*/ 1939479 h 1967728"/>
                <a:gd name="connsiteX6" fmla="*/ 41070 w 1333176"/>
                <a:gd name="connsiteY6" fmla="*/ 1967728 h 1967728"/>
                <a:gd name="connsiteX7" fmla="*/ 0 w 1333176"/>
                <a:gd name="connsiteY7" fmla="*/ 1958141 h 1967728"/>
                <a:gd name="connsiteX8" fmla="*/ 839756 w 1333176"/>
                <a:gd name="connsiteY8" fmla="*/ 819585 h 196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176" h="1967728">
                  <a:moveTo>
                    <a:pt x="839756" y="819585"/>
                  </a:moveTo>
                  <a:lnTo>
                    <a:pt x="1333176" y="91798"/>
                  </a:lnTo>
                  <a:cubicBezTo>
                    <a:pt x="1331682" y="468292"/>
                    <a:pt x="1330189" y="-265558"/>
                    <a:pt x="1328695" y="110936"/>
                  </a:cubicBezTo>
                  <a:cubicBezTo>
                    <a:pt x="1329503" y="350501"/>
                    <a:pt x="1329502" y="45666"/>
                    <a:pt x="1328694" y="353533"/>
                  </a:cubicBezTo>
                  <a:cubicBezTo>
                    <a:pt x="1327139" y="423513"/>
                    <a:pt x="1320173" y="263379"/>
                    <a:pt x="1319365" y="530814"/>
                  </a:cubicBezTo>
                  <a:cubicBezTo>
                    <a:pt x="1320858" y="1006590"/>
                    <a:pt x="1331683" y="1127801"/>
                    <a:pt x="1333176" y="1939479"/>
                  </a:cubicBezTo>
                  <a:cubicBezTo>
                    <a:pt x="513698" y="1939565"/>
                    <a:pt x="468662" y="1958312"/>
                    <a:pt x="41070" y="1967728"/>
                  </a:cubicBezTo>
                  <a:cubicBezTo>
                    <a:pt x="39820" y="1967642"/>
                    <a:pt x="234515" y="1958227"/>
                    <a:pt x="0" y="1958141"/>
                  </a:cubicBezTo>
                  <a:lnTo>
                    <a:pt x="839756" y="8195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  <a:scene3d>
              <a:camera prst="orthographicFront">
                <a:rot lat="0" lon="9000000" rev="17220000"/>
              </a:camera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5592">
              <a:off x="8837010" y="3687890"/>
              <a:ext cx="1095268" cy="1081746"/>
            </a:xfrm>
            <a:prstGeom prst="rect">
              <a:avLst/>
            </a:prstGeom>
            <a:scene3d>
              <a:camera prst="orthographicFront">
                <a:rot lat="281349" lon="805679" rev="699184"/>
              </a:camera>
              <a:lightRig rig="threePt" dir="t"/>
            </a:scene3d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31" y="2362446"/>
            <a:ext cx="4592123" cy="435938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" y="6534000"/>
            <a:ext cx="138703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標題 12"/>
          <p:cNvSpPr txBox="1">
            <a:spLocks/>
          </p:cNvSpPr>
          <p:nvPr/>
        </p:nvSpPr>
        <p:spPr>
          <a:xfrm>
            <a:off x="4800000" y="429672"/>
            <a:ext cx="2592021" cy="972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測驗架構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586011" y="1777860"/>
            <a:ext cx="8899990" cy="4353638"/>
            <a:chOff x="1586011" y="1708188"/>
            <a:chExt cx="8899990" cy="4353638"/>
          </a:xfrm>
        </p:grpSpPr>
        <p:sp>
          <p:nvSpPr>
            <p:cNvPr id="5" name="Oval 45"/>
            <p:cNvSpPr/>
            <p:nvPr/>
          </p:nvSpPr>
          <p:spPr bwMode="auto">
            <a:xfrm>
              <a:off x="3070251" y="4981826"/>
              <a:ext cx="3240000" cy="1080000"/>
            </a:xfrm>
            <a:prstGeom prst="ellipse">
              <a:avLst/>
            </a:prstGeom>
            <a:solidFill>
              <a:srgbClr val="004364"/>
            </a:solidFill>
            <a:ln w="38100" cap="flat" cmpd="sng" algn="ctr">
              <a:solidFill>
                <a:srgbClr val="BBB5A3"/>
              </a:solidFill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zh-CN" altLang="zh-CN" kern="0" dirty="0" smtClea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071580" y="5325014"/>
              <a:ext cx="332935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電腦化日常注意力測驗</a:t>
              </a:r>
              <a:endPara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1586011" y="1708188"/>
              <a:ext cx="4063871" cy="3215666"/>
              <a:chOff x="1586011" y="1708188"/>
              <a:chExt cx="4063871" cy="3215666"/>
            </a:xfrm>
          </p:grpSpPr>
          <p:cxnSp>
            <p:nvCxnSpPr>
              <p:cNvPr id="23" name="直接箭头连接符 27"/>
              <p:cNvCxnSpPr/>
              <p:nvPr/>
            </p:nvCxnSpPr>
            <p:spPr>
              <a:xfrm flipH="1" flipV="1">
                <a:off x="4383227" y="3905562"/>
                <a:ext cx="773009" cy="1018292"/>
              </a:xfrm>
              <a:prstGeom prst="straightConnector1">
                <a:avLst/>
              </a:prstGeom>
              <a:ln w="28575">
                <a:solidFill>
                  <a:srgbClr val="CFC8B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66"/>
              <p:cNvSpPr/>
              <p:nvPr/>
            </p:nvSpPr>
            <p:spPr bwMode="auto">
              <a:xfrm>
                <a:off x="2672479" y="2987554"/>
                <a:ext cx="2160000" cy="900000"/>
              </a:xfrm>
              <a:prstGeom prst="ellipse">
                <a:avLst/>
              </a:prstGeom>
              <a:solidFill>
                <a:srgbClr val="FCCDC4"/>
              </a:solidFill>
              <a:ln w="38100" cap="flat" cmpd="sng" algn="ctr">
                <a:solidFill>
                  <a:srgbClr val="BBB5A3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kern="0">
                  <a:solidFill>
                    <a:srgbClr val="FFFFFF"/>
                  </a:solidFill>
                  <a:ea typeface="微软雅黑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2810257" y="3246503"/>
                <a:ext cx="194488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選擇性注意力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6" name="群組 25"/>
              <p:cNvGrpSpPr/>
              <p:nvPr/>
            </p:nvGrpSpPr>
            <p:grpSpPr>
              <a:xfrm>
                <a:off x="1586011" y="1708188"/>
                <a:ext cx="4063871" cy="1170996"/>
                <a:chOff x="1586011" y="1708188"/>
                <a:chExt cx="4063871" cy="1170996"/>
              </a:xfrm>
            </p:grpSpPr>
            <p:cxnSp>
              <p:nvCxnSpPr>
                <p:cNvPr id="27" name="直接箭头连接符 24"/>
                <p:cNvCxnSpPr/>
                <p:nvPr/>
              </p:nvCxnSpPr>
              <p:spPr>
                <a:xfrm flipH="1" flipV="1">
                  <a:off x="3208148" y="2540376"/>
                  <a:ext cx="466054" cy="324283"/>
                </a:xfrm>
                <a:prstGeom prst="straightConnector1">
                  <a:avLst/>
                </a:prstGeom>
                <a:ln w="28575">
                  <a:solidFill>
                    <a:srgbClr val="CFC8B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箭头连接符 27"/>
                <p:cNvCxnSpPr/>
                <p:nvPr/>
              </p:nvCxnSpPr>
              <p:spPr>
                <a:xfrm flipV="1">
                  <a:off x="3782697" y="2601514"/>
                  <a:ext cx="416079" cy="277670"/>
                </a:xfrm>
                <a:prstGeom prst="straightConnector1">
                  <a:avLst/>
                </a:prstGeom>
                <a:ln w="28575">
                  <a:solidFill>
                    <a:srgbClr val="CFC8B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59"/>
                <p:cNvSpPr/>
                <p:nvPr/>
              </p:nvSpPr>
              <p:spPr bwMode="auto">
                <a:xfrm>
                  <a:off x="1596989" y="1712417"/>
                  <a:ext cx="1800000" cy="900000"/>
                </a:xfrm>
                <a:prstGeom prst="ellipse">
                  <a:avLst/>
                </a:prstGeom>
                <a:solidFill>
                  <a:srgbClr val="FFF0D8"/>
                </a:solidFill>
                <a:ln w="38100" cap="flat" cmpd="sng" algn="ctr">
                  <a:solidFill>
                    <a:srgbClr val="BBB5A3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 lang="zh-CN" altLang="zh-CN" kern="0">
                    <a:solidFill>
                      <a:srgbClr val="FFFFFF"/>
                    </a:solidFill>
                    <a:ea typeface="微软雅黑"/>
                  </a:endParaRPr>
                </a:p>
              </p:txBody>
            </p:sp>
            <p:sp>
              <p:nvSpPr>
                <p:cNvPr id="30" name="Oval 66"/>
                <p:cNvSpPr/>
                <p:nvPr/>
              </p:nvSpPr>
              <p:spPr bwMode="auto">
                <a:xfrm>
                  <a:off x="3849882" y="1708188"/>
                  <a:ext cx="1800000" cy="900000"/>
                </a:xfrm>
                <a:prstGeom prst="ellipse">
                  <a:avLst/>
                </a:prstGeom>
                <a:solidFill>
                  <a:srgbClr val="FAD6E5"/>
                </a:solidFill>
                <a:ln w="38100" cap="flat" cmpd="sng" algn="ctr">
                  <a:solidFill>
                    <a:srgbClr val="BBB5A3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 lang="zh-CN" altLang="zh-CN" kern="0">
                    <a:solidFill>
                      <a:srgbClr val="FFFFFF"/>
                    </a:solidFill>
                    <a:ea typeface="微软雅黑"/>
                  </a:endParaRPr>
                </a:p>
              </p:txBody>
            </p:sp>
            <p:sp>
              <p:nvSpPr>
                <p:cNvPr id="31" name="文字方塊 30"/>
                <p:cNvSpPr txBox="1"/>
                <p:nvPr/>
              </p:nvSpPr>
              <p:spPr>
                <a:xfrm>
                  <a:off x="1586011" y="1799654"/>
                  <a:ext cx="180000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 anchorCtr="1">
                  <a:spAutoFit/>
                </a:bodyPr>
                <a:lstStyle/>
                <a:p>
                  <a:pPr algn="ctr"/>
                  <a:r>
                    <a:rPr lang="zh-TW" altLang="en-US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視覺干擾</a:t>
                  </a:r>
                  <a:endPara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（</a:t>
                  </a:r>
                  <a:r>
                    <a:rPr lang="en-US" altLang="zh-TW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5</a:t>
                  </a:r>
                  <a:r>
                    <a:rPr lang="zh-TW" altLang="en-US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題）</a:t>
                  </a:r>
                  <a:endPara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2" name="文字方塊 31"/>
                <p:cNvSpPr txBox="1"/>
                <p:nvPr/>
              </p:nvSpPr>
              <p:spPr>
                <a:xfrm>
                  <a:off x="3838904" y="1796251"/>
                  <a:ext cx="180000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 anchorCtr="1">
                  <a:spAutoFit/>
                </a:bodyPr>
                <a:lstStyle/>
                <a:p>
                  <a:pPr algn="ctr"/>
                  <a:r>
                    <a:rPr lang="zh-TW" altLang="en-US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聽覺干擾</a:t>
                  </a:r>
                  <a:endPara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（</a:t>
                  </a:r>
                  <a:r>
                    <a:rPr lang="en-US" altLang="zh-TW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4</a:t>
                  </a:r>
                  <a:r>
                    <a:rPr lang="zh-TW" altLang="en-US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題）</a:t>
                  </a:r>
                  <a:endPara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5346438" y="4478457"/>
              <a:ext cx="4356425" cy="900000"/>
              <a:chOff x="5346438" y="4478457"/>
              <a:chExt cx="4356425" cy="900000"/>
            </a:xfrm>
          </p:grpSpPr>
          <p:cxnSp>
            <p:nvCxnSpPr>
              <p:cNvPr id="20" name="直接箭头连接符 29"/>
              <p:cNvCxnSpPr/>
              <p:nvPr/>
            </p:nvCxnSpPr>
            <p:spPr>
              <a:xfrm flipV="1">
                <a:off x="5346438" y="4918584"/>
                <a:ext cx="2097340" cy="15809"/>
              </a:xfrm>
              <a:prstGeom prst="straightConnector1">
                <a:avLst/>
              </a:prstGeom>
              <a:ln w="28575">
                <a:solidFill>
                  <a:srgbClr val="CFC8B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71"/>
              <p:cNvSpPr/>
              <p:nvPr/>
            </p:nvSpPr>
            <p:spPr bwMode="auto">
              <a:xfrm>
                <a:off x="7542863" y="4478457"/>
                <a:ext cx="2160000" cy="900000"/>
              </a:xfrm>
              <a:prstGeom prst="ellipse">
                <a:avLst/>
              </a:prstGeom>
              <a:solidFill>
                <a:srgbClr val="FCCDC4"/>
              </a:solidFill>
              <a:ln w="38100" cap="flat" cmpd="sng" algn="ctr">
                <a:solidFill>
                  <a:srgbClr val="BBB5A3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kern="0">
                  <a:solidFill>
                    <a:srgbClr val="FFFFFF"/>
                  </a:solidFill>
                  <a:ea typeface="微软雅黑"/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7658898" y="4583487"/>
                <a:ext cx="194488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分散性注意力</a:t>
                </a:r>
                <a:endPara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</a:t>
                </a:r>
                <a:r>
                  <a: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題）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5236613" y="1964659"/>
              <a:ext cx="5249388" cy="2959194"/>
              <a:chOff x="5236613" y="1964659"/>
              <a:chExt cx="5249388" cy="2959194"/>
            </a:xfrm>
          </p:grpSpPr>
          <p:cxnSp>
            <p:nvCxnSpPr>
              <p:cNvPr id="10" name="直接箭头连接符 24"/>
              <p:cNvCxnSpPr/>
              <p:nvPr/>
            </p:nvCxnSpPr>
            <p:spPr>
              <a:xfrm flipV="1">
                <a:off x="5236613" y="4055048"/>
                <a:ext cx="1073638" cy="868805"/>
              </a:xfrm>
              <a:prstGeom prst="straightConnector1">
                <a:avLst/>
              </a:prstGeom>
              <a:ln w="28575">
                <a:solidFill>
                  <a:srgbClr val="CFC8B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59"/>
              <p:cNvSpPr/>
              <p:nvPr/>
            </p:nvSpPr>
            <p:spPr bwMode="auto">
              <a:xfrm>
                <a:off x="5966978" y="3180972"/>
                <a:ext cx="2160000" cy="900000"/>
              </a:xfrm>
              <a:prstGeom prst="ellipse">
                <a:avLst/>
              </a:prstGeom>
              <a:solidFill>
                <a:srgbClr val="FCCDC4"/>
              </a:solidFill>
              <a:ln w="38100" cap="flat" cmpd="sng" algn="ctr">
                <a:solidFill>
                  <a:srgbClr val="BBB5A3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kern="0">
                  <a:solidFill>
                    <a:srgbClr val="FFFFFF"/>
                  </a:solidFill>
                  <a:ea typeface="微软雅黑"/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6074538" y="3426845"/>
                <a:ext cx="194488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zh-TW" altLang="en-US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交替性注意力</a:t>
                </a: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3" name="群組 12"/>
              <p:cNvGrpSpPr/>
              <p:nvPr/>
            </p:nvGrpSpPr>
            <p:grpSpPr>
              <a:xfrm>
                <a:off x="8052330" y="1964659"/>
                <a:ext cx="2433671" cy="2131954"/>
                <a:chOff x="8052330" y="1964659"/>
                <a:chExt cx="2433671" cy="2131954"/>
              </a:xfrm>
            </p:grpSpPr>
            <p:cxnSp>
              <p:nvCxnSpPr>
                <p:cNvPr id="14" name="直接箭头连接符 24"/>
                <p:cNvCxnSpPr/>
                <p:nvPr/>
              </p:nvCxnSpPr>
              <p:spPr>
                <a:xfrm flipV="1">
                  <a:off x="8052330" y="2805975"/>
                  <a:ext cx="383343" cy="545916"/>
                </a:xfrm>
                <a:prstGeom prst="straightConnector1">
                  <a:avLst/>
                </a:prstGeom>
                <a:ln w="28575">
                  <a:solidFill>
                    <a:srgbClr val="CFC8B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箭头连接符 27"/>
                <p:cNvCxnSpPr/>
                <p:nvPr/>
              </p:nvCxnSpPr>
              <p:spPr>
                <a:xfrm>
                  <a:off x="8120450" y="3450189"/>
                  <a:ext cx="510227" cy="68452"/>
                </a:xfrm>
                <a:prstGeom prst="straightConnector1">
                  <a:avLst/>
                </a:prstGeom>
                <a:ln w="28575">
                  <a:solidFill>
                    <a:srgbClr val="CFC8B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59"/>
                <p:cNvSpPr/>
                <p:nvPr/>
              </p:nvSpPr>
              <p:spPr bwMode="auto">
                <a:xfrm>
                  <a:off x="8154790" y="1964659"/>
                  <a:ext cx="1800000" cy="900000"/>
                </a:xfrm>
                <a:prstGeom prst="ellipse">
                  <a:avLst/>
                </a:prstGeom>
                <a:solidFill>
                  <a:srgbClr val="E4F1DE"/>
                </a:solidFill>
                <a:ln w="38100" cap="flat" cmpd="sng" algn="ctr">
                  <a:solidFill>
                    <a:srgbClr val="BBB5A3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 lang="zh-CN" altLang="zh-CN" kern="0">
                    <a:solidFill>
                      <a:srgbClr val="FFFFFF"/>
                    </a:solidFill>
                    <a:ea typeface="微软雅黑"/>
                  </a:endParaRPr>
                </a:p>
              </p:txBody>
            </p:sp>
            <p:sp>
              <p:nvSpPr>
                <p:cNvPr id="17" name="Oval 66"/>
                <p:cNvSpPr/>
                <p:nvPr/>
              </p:nvSpPr>
              <p:spPr bwMode="auto">
                <a:xfrm>
                  <a:off x="8686001" y="3196613"/>
                  <a:ext cx="1800000" cy="900000"/>
                </a:xfrm>
                <a:prstGeom prst="ellipse">
                  <a:avLst/>
                </a:prstGeom>
                <a:solidFill>
                  <a:srgbClr val="C7EAFB"/>
                </a:solidFill>
                <a:ln w="38100" cap="flat" cmpd="sng" algn="ctr">
                  <a:solidFill>
                    <a:srgbClr val="BBB5A3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 lang="zh-CN" altLang="zh-CN" kern="0">
                    <a:solidFill>
                      <a:srgbClr val="FFFFFF"/>
                    </a:solidFill>
                    <a:ea typeface="微软雅黑"/>
                  </a:endParaRPr>
                </a:p>
              </p:txBody>
            </p:sp>
            <p:sp>
              <p:nvSpPr>
                <p:cNvPr id="18" name="文字方塊 17"/>
                <p:cNvSpPr txBox="1"/>
                <p:nvPr/>
              </p:nvSpPr>
              <p:spPr>
                <a:xfrm>
                  <a:off x="8154790" y="2060716"/>
                  <a:ext cx="180000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 anchorCtr="1">
                  <a:spAutoFit/>
                </a:bodyPr>
                <a:lstStyle/>
                <a:p>
                  <a:pPr algn="ctr"/>
                  <a:r>
                    <a:rPr lang="zh-TW" altLang="en-US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知覺轉換</a:t>
                  </a:r>
                  <a:endPara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（</a:t>
                  </a:r>
                  <a:r>
                    <a:rPr lang="en-US" altLang="zh-TW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4</a:t>
                  </a:r>
                  <a:r>
                    <a:rPr lang="zh-TW" altLang="en-US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題）</a:t>
                  </a:r>
                  <a:endPara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9" name="文字方塊 18"/>
                <p:cNvSpPr txBox="1"/>
                <p:nvPr/>
              </p:nvSpPr>
              <p:spPr>
                <a:xfrm>
                  <a:off x="8686001" y="3292670"/>
                  <a:ext cx="180000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 anchorCtr="1">
                  <a:spAutoFit/>
                </a:bodyPr>
                <a:lstStyle/>
                <a:p>
                  <a:pPr algn="ctr"/>
                  <a:r>
                    <a:rPr lang="zh-TW" altLang="en-US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觀念轉換</a:t>
                  </a:r>
                  <a:endParaRPr lang="en-US" altLang="zh-TW" sz="2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（</a:t>
                  </a:r>
                  <a:r>
                    <a:rPr lang="en-US" altLang="zh-TW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6</a:t>
                  </a:r>
                  <a:r>
                    <a:rPr lang="zh-TW" altLang="en-US" sz="20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題）</a:t>
                  </a:r>
                  <a:endPara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</p:grpSp>
      <p:sp>
        <p:nvSpPr>
          <p:cNvPr id="35" name="頁尾版面配置區 3"/>
          <p:cNvSpPr txBox="1">
            <a:spLocks/>
          </p:cNvSpPr>
          <p:nvPr/>
        </p:nvSpPr>
        <p:spPr>
          <a:xfrm>
            <a:off x="0" y="0"/>
            <a:ext cx="1123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00" dirty="0" smtClean="0"/>
              <a:t>CEAT</a:t>
            </a:r>
            <a:r>
              <a:rPr lang="zh-TW" altLang="en-US" sz="900" dirty="0" smtClean="0"/>
              <a:t>測驗介紹   </a:t>
            </a:r>
            <a:fld id="{AFA05978-4BD0-4CD4-BC9E-200C66B6A58B}" type="slidenum">
              <a:rPr lang="zh-TW" altLang="en-US" smtClean="0"/>
              <a:t>2</a:t>
            </a:fld>
            <a:endParaRPr lang="zh-TW" altLang="en-US" dirty="0"/>
          </a:p>
        </p:txBody>
      </p:sp>
      <p:pic>
        <p:nvPicPr>
          <p:cNvPr id="38" name="圖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" y="6534000"/>
            <a:ext cx="138703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標題 12"/>
          <p:cNvSpPr txBox="1">
            <a:spLocks/>
          </p:cNvSpPr>
          <p:nvPr/>
        </p:nvSpPr>
        <p:spPr>
          <a:xfrm>
            <a:off x="4800000" y="429672"/>
            <a:ext cx="2592000" cy="972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測驗題型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1159156" y="1789737"/>
            <a:ext cx="475488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8A4"/>
              </a:buClr>
            </a:pPr>
            <a:r>
              <a:rPr lang="zh-TW" altLang="en-US" sz="2400" dirty="0" smtClean="0"/>
              <a:t> </a:t>
            </a:r>
            <a:r>
              <a:rPr lang="zh-TW" altLang="en-US" sz="2400" dirty="0" smtClean="0">
                <a:solidFill>
                  <a:srgbClr val="00A8A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系統計分題</a:t>
            </a:r>
            <a:endParaRPr lang="en-US" altLang="zh-TW" sz="2400" dirty="0" smtClean="0">
              <a:solidFill>
                <a:srgbClr val="00A8A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點按滑鼠作答。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系統自動判斷答案的對錯。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952177" y="1789737"/>
            <a:ext cx="607498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8A4"/>
              </a:buClr>
            </a:pPr>
            <a:r>
              <a:rPr lang="zh-TW" altLang="en-US" sz="2400" dirty="0" smtClean="0"/>
              <a:t> </a:t>
            </a:r>
            <a:r>
              <a:rPr lang="zh-TW" altLang="en-US" sz="2400" dirty="0" smtClean="0">
                <a:solidFill>
                  <a:srgbClr val="00A8A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人工計分題</a:t>
            </a:r>
            <a:endParaRPr lang="en-US" altLang="zh-TW" sz="2400" dirty="0" smtClean="0">
              <a:solidFill>
                <a:srgbClr val="00A8A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說出、寫出，或以操作方式作答。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施測者紀錄本上記錄受試者答題反應，施測後將分數輸入系統。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97" y="3291964"/>
            <a:ext cx="4561630" cy="2565917"/>
          </a:xfrm>
          <a:prstGeom prst="rect">
            <a:avLst/>
          </a:prstGeom>
          <a:effectLst>
            <a:outerShdw blurRad="50800" sx="101000" sy="101000" algn="ctr" rotWithShape="0">
              <a:prstClr val="black">
                <a:alpha val="50000"/>
              </a:prstClr>
            </a:outerShdw>
          </a:effectLst>
        </p:spPr>
      </p:pic>
      <p:sp>
        <p:nvSpPr>
          <p:cNvPr id="7" name="向左箭號 6"/>
          <p:cNvSpPr/>
          <p:nvPr/>
        </p:nvSpPr>
        <p:spPr>
          <a:xfrm rot="749660">
            <a:off x="3257433" y="3658805"/>
            <a:ext cx="270983" cy="17563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818" y="3289605"/>
            <a:ext cx="4572000" cy="2571750"/>
          </a:xfrm>
          <a:prstGeom prst="rect">
            <a:avLst/>
          </a:prstGeom>
          <a:effectLst>
            <a:outerShdw blurRad="50800" sx="101000" sy="101000" algn="ctr" rotWithShape="0">
              <a:prstClr val="black">
                <a:alpha val="5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/>
          <a:srcRect l="34081" t="11247" r="32653" b="4943"/>
          <a:stretch/>
        </p:blipFill>
        <p:spPr>
          <a:xfrm rot="180000">
            <a:off x="9775971" y="3767604"/>
            <a:ext cx="2129290" cy="301753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向左箭號 9"/>
          <p:cNvSpPr/>
          <p:nvPr/>
        </p:nvSpPr>
        <p:spPr>
          <a:xfrm rot="749660">
            <a:off x="11843027" y="4178748"/>
            <a:ext cx="270983" cy="17563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頁尾版面配置區 3"/>
          <p:cNvSpPr txBox="1">
            <a:spLocks/>
          </p:cNvSpPr>
          <p:nvPr/>
        </p:nvSpPr>
        <p:spPr>
          <a:xfrm>
            <a:off x="0" y="0"/>
            <a:ext cx="1123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00" dirty="0" smtClean="0"/>
              <a:t>CEAT</a:t>
            </a:r>
            <a:r>
              <a:rPr lang="zh-TW" altLang="en-US" sz="900" dirty="0" smtClean="0"/>
              <a:t>測驗介紹   </a:t>
            </a:r>
            <a:fld id="{C3E52933-1714-4181-A308-23E162DFE3B2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" y="6534000"/>
            <a:ext cx="138703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標題 12"/>
          <p:cNvSpPr txBox="1">
            <a:spLocks/>
          </p:cNvSpPr>
          <p:nvPr/>
        </p:nvSpPr>
        <p:spPr>
          <a:xfrm>
            <a:off x="3288000" y="429672"/>
            <a:ext cx="5616000" cy="972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帳號功能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管理者帳號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1088688" y="1663466"/>
            <a:ext cx="2470452" cy="4043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6"/>
              </a:spcAft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一個單位一組，管理單位內施測者以及測驗次數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zh-TW" altLang="en-US" sz="1600" dirty="0" smtClean="0">
                <a:solidFill>
                  <a:srgbClr val="006600"/>
                </a:solidFill>
              </a:rPr>
              <a:t>①</a:t>
            </a:r>
            <a:r>
              <a:rPr lang="zh-TW" altLang="en-US" sz="1600" dirty="0" smtClean="0"/>
              <a:t> </a:t>
            </a: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單位名稱，可點選檢視</a:t>
            </a:r>
            <a:r>
              <a:rPr lang="en-US" altLang="zh-TW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單位資料</a:t>
            </a:r>
            <a:endParaRPr lang="en-US" altLang="zh-TW" sz="1600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zh-TW" altLang="en-US" sz="1600" dirty="0" smtClean="0">
                <a:solidFill>
                  <a:srgbClr val="006600"/>
                </a:solidFill>
              </a:rPr>
              <a:t>② </a:t>
            </a: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統計單位內測驗次數</a:t>
            </a:r>
            <a:endParaRPr lang="en-US" altLang="zh-TW" sz="1600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zh-TW" altLang="en-US" sz="1600" dirty="0" smtClean="0">
                <a:solidFill>
                  <a:srgbClr val="006600"/>
                </a:solidFill>
              </a:rPr>
              <a:t>③ </a:t>
            </a: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以類別管理施測者帳號</a:t>
            </a:r>
            <a:endParaRPr lang="en-US" altLang="zh-TW" sz="1600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zh-TW" altLang="en-US" sz="1600" dirty="0" smtClean="0">
                <a:solidFill>
                  <a:srgbClr val="006600"/>
                </a:solidFill>
              </a:rPr>
              <a:t>④ </a:t>
            </a: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新增施測者帳號、分配</a:t>
            </a:r>
            <a:r>
              <a:rPr lang="en-US" altLang="zh-TW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測驗次數</a:t>
            </a:r>
            <a:endParaRPr lang="en-US" altLang="zh-TW" sz="1600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zh-TW" altLang="en-US" sz="1600" dirty="0" smtClean="0">
                <a:solidFill>
                  <a:srgbClr val="006600"/>
                </a:solidFill>
              </a:rPr>
              <a:t>⑤ </a:t>
            </a: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編輯施測者資料、調整</a:t>
            </a:r>
            <a:r>
              <a:rPr lang="en-US" altLang="zh-TW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測驗次數的分配</a:t>
            </a:r>
            <a:endParaRPr lang="en-US" altLang="zh-TW" sz="1600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261" y="1838130"/>
            <a:ext cx="8229600" cy="4629150"/>
          </a:xfrm>
          <a:prstGeom prst="rect">
            <a:avLst/>
          </a:prstGeom>
          <a:effectLst>
            <a:outerShdw blurRad="50800" sx="101000" sy="101000" algn="ctr" rotWithShape="0">
              <a:srgbClr val="ACAA9C"/>
            </a:outerShdw>
          </a:effectLst>
        </p:spPr>
      </p:pic>
      <p:grpSp>
        <p:nvGrpSpPr>
          <p:cNvPr id="6" name="群組 5"/>
          <p:cNvGrpSpPr/>
          <p:nvPr/>
        </p:nvGrpSpPr>
        <p:grpSpPr>
          <a:xfrm>
            <a:off x="4064528" y="2058890"/>
            <a:ext cx="640220" cy="313806"/>
            <a:chOff x="4064528" y="2058890"/>
            <a:chExt cx="640220" cy="313806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4277633" y="2128156"/>
              <a:ext cx="427115" cy="244540"/>
            </a:xfrm>
            <a:prstGeom prst="ellipse">
              <a:avLst/>
            </a:prstGeom>
            <a:noFill/>
            <a:ln w="1905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064528" y="2058890"/>
              <a:ext cx="239529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1200" b="0" cap="none" spc="0" dirty="0" smtClean="0">
                  <a:ln w="0"/>
                  <a:solidFill>
                    <a:srgbClr val="336600"/>
                  </a:solidFill>
                </a:rPr>
                <a:t>①</a:t>
              </a:r>
              <a:endParaRPr lang="zh-TW" altLang="en-US" sz="1200" b="0" cap="none" spc="0" dirty="0">
                <a:ln w="0"/>
                <a:solidFill>
                  <a:srgbClr val="336600"/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10720872" y="2004109"/>
            <a:ext cx="734053" cy="376169"/>
            <a:chOff x="10720872" y="2004109"/>
            <a:chExt cx="734053" cy="376169"/>
          </a:xfrm>
        </p:grpSpPr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10720872" y="2135738"/>
              <a:ext cx="530743" cy="244540"/>
            </a:xfrm>
            <a:prstGeom prst="ellipse">
              <a:avLst/>
            </a:prstGeom>
            <a:noFill/>
            <a:ln w="1905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215396" y="2004109"/>
              <a:ext cx="239529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1200" b="0" cap="none" spc="0" dirty="0" smtClean="0">
                  <a:ln w="0"/>
                  <a:solidFill>
                    <a:srgbClr val="006600"/>
                  </a:solidFill>
                </a:rPr>
                <a:t>④</a:t>
              </a:r>
              <a:endParaRPr lang="zh-TW" altLang="en-US" sz="1200" b="0" cap="none" spc="0" dirty="0">
                <a:ln w="0"/>
                <a:solidFill>
                  <a:srgbClr val="006600"/>
                </a:solidFill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7175242" y="2004109"/>
            <a:ext cx="3557975" cy="587274"/>
            <a:chOff x="7175242" y="2004109"/>
            <a:chExt cx="3557975" cy="587274"/>
          </a:xfrm>
        </p:grpSpPr>
        <p:cxnSp>
          <p:nvCxnSpPr>
            <p:cNvPr id="13" name="AutoShape 2"/>
            <p:cNvCxnSpPr>
              <a:cxnSpLocks noChangeShapeType="1"/>
            </p:cNvCxnSpPr>
            <p:nvPr/>
          </p:nvCxnSpPr>
          <p:spPr bwMode="auto">
            <a:xfrm flipH="1">
              <a:off x="7175242" y="2258008"/>
              <a:ext cx="3061542" cy="333375"/>
            </a:xfrm>
            <a:prstGeom prst="straightConnector1">
              <a:avLst/>
            </a:prstGeom>
            <a:noFill/>
            <a:ln w="15875">
              <a:solidFill>
                <a:srgbClr val="33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10236785" y="2128156"/>
              <a:ext cx="496432" cy="244540"/>
            </a:xfrm>
            <a:prstGeom prst="ellipse">
              <a:avLst/>
            </a:prstGeom>
            <a:noFill/>
            <a:ln w="1905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012904" y="2004109"/>
              <a:ext cx="239529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1200" b="0" cap="none" spc="0" dirty="0" smtClean="0">
                  <a:ln w="0"/>
                  <a:solidFill>
                    <a:srgbClr val="006600"/>
                  </a:solidFill>
                </a:rPr>
                <a:t>③</a:t>
              </a:r>
              <a:endParaRPr lang="zh-TW" altLang="en-US" sz="1200" b="0" cap="none" spc="0" dirty="0">
                <a:ln w="0"/>
                <a:solidFill>
                  <a:srgbClr val="00660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0039738" y="2662721"/>
            <a:ext cx="541177" cy="843807"/>
            <a:chOff x="10039738" y="2662721"/>
            <a:chExt cx="541177" cy="843807"/>
          </a:xfrm>
        </p:grpSpPr>
        <p:sp>
          <p:nvSpPr>
            <p:cNvPr id="17" name="矩形 16"/>
            <p:cNvSpPr/>
            <p:nvPr/>
          </p:nvSpPr>
          <p:spPr>
            <a:xfrm>
              <a:off x="10039738" y="3229529"/>
              <a:ext cx="239529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1200" b="0" cap="none" spc="0" dirty="0" smtClean="0">
                  <a:ln w="0"/>
                  <a:solidFill>
                    <a:srgbClr val="006600"/>
                  </a:solidFill>
                </a:rPr>
                <a:t>⑤</a:t>
              </a:r>
              <a:endParaRPr lang="zh-TW" altLang="en-US" sz="1200" b="0" cap="none" spc="0" dirty="0">
                <a:ln w="0"/>
                <a:solidFill>
                  <a:srgbClr val="006600"/>
                </a:solidFill>
              </a:endParaRPr>
            </a:p>
          </p:txBody>
        </p:sp>
        <p:sp>
          <p:nvSpPr>
            <p:cNvPr id="18" name="Oval 3"/>
            <p:cNvSpPr>
              <a:spLocks noChangeArrowheads="1"/>
            </p:cNvSpPr>
            <p:nvPr/>
          </p:nvSpPr>
          <p:spPr bwMode="auto">
            <a:xfrm>
              <a:off x="10218123" y="2662721"/>
              <a:ext cx="362792" cy="677637"/>
            </a:xfrm>
            <a:prstGeom prst="ellipse">
              <a:avLst/>
            </a:prstGeom>
            <a:noFill/>
            <a:ln w="1905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709907" y="2058890"/>
            <a:ext cx="1456116" cy="311374"/>
            <a:chOff x="4709907" y="2058890"/>
            <a:chExt cx="1456116" cy="311374"/>
          </a:xfrm>
        </p:grpSpPr>
        <p:sp>
          <p:nvSpPr>
            <p:cNvPr id="20" name="Oval 3"/>
            <p:cNvSpPr>
              <a:spLocks noChangeArrowheads="1"/>
            </p:cNvSpPr>
            <p:nvPr/>
          </p:nvSpPr>
          <p:spPr bwMode="auto">
            <a:xfrm>
              <a:off x="4709907" y="2125724"/>
              <a:ext cx="1280346" cy="244540"/>
            </a:xfrm>
            <a:prstGeom prst="ellipse">
              <a:avLst/>
            </a:prstGeom>
            <a:noFill/>
            <a:ln w="1905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926494" y="2058890"/>
              <a:ext cx="239529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1200" b="0" cap="none" spc="0" dirty="0" smtClean="0">
                  <a:ln w="0"/>
                  <a:solidFill>
                    <a:srgbClr val="006600"/>
                  </a:solidFill>
                </a:rPr>
                <a:t>②</a:t>
              </a:r>
              <a:endParaRPr lang="zh-TW" altLang="en-US" sz="1200" b="0" cap="none" spc="0" dirty="0">
                <a:ln w="0"/>
                <a:solidFill>
                  <a:srgbClr val="006600"/>
                </a:solidFill>
              </a:endParaRPr>
            </a:p>
          </p:txBody>
        </p:sp>
      </p:grpSp>
      <p:sp>
        <p:nvSpPr>
          <p:cNvPr id="24" name="頁尾版面配置區 3"/>
          <p:cNvSpPr txBox="1">
            <a:spLocks/>
          </p:cNvSpPr>
          <p:nvPr/>
        </p:nvSpPr>
        <p:spPr>
          <a:xfrm>
            <a:off x="0" y="0"/>
            <a:ext cx="1123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00" dirty="0" smtClean="0"/>
              <a:t>CEAT</a:t>
            </a:r>
            <a:r>
              <a:rPr lang="zh-TW" altLang="en-US" sz="900" dirty="0" smtClean="0"/>
              <a:t>測驗介紹   </a:t>
            </a:r>
            <a:fld id="{AEC39CCC-6CC3-468A-9A18-F579CF78DFDA}" type="slidenum">
              <a:rPr lang="zh-TW" altLang="en-US" smtClean="0"/>
              <a:t>4</a:t>
            </a:fld>
            <a:endParaRPr lang="zh-TW" altLang="en-US" dirty="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" y="6534000"/>
            <a:ext cx="138703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271" y="1838133"/>
            <a:ext cx="8229600" cy="4629150"/>
          </a:xfrm>
          <a:prstGeom prst="rect">
            <a:avLst/>
          </a:prstGeom>
          <a:effectLst>
            <a:outerShdw blurRad="50800" sx="101000" sy="101000" algn="ctr" rotWithShape="0">
              <a:srgbClr val="B0A89B"/>
            </a:outerShdw>
          </a:effectLst>
        </p:spPr>
      </p:pic>
      <p:sp>
        <p:nvSpPr>
          <p:cNvPr id="4" name="標題 12"/>
          <p:cNvSpPr txBox="1">
            <a:spLocks/>
          </p:cNvSpPr>
          <p:nvPr/>
        </p:nvSpPr>
        <p:spPr>
          <a:xfrm>
            <a:off x="3288000" y="429672"/>
            <a:ext cx="5616000" cy="972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帳號功能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施測者帳號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1"/>
          <p:cNvSpPr txBox="1">
            <a:spLocks/>
          </p:cNvSpPr>
          <p:nvPr/>
        </p:nvSpPr>
        <p:spPr>
          <a:xfrm>
            <a:off x="1088688" y="1646989"/>
            <a:ext cx="2470452" cy="49105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36"/>
              </a:spcAft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單位可建有多組， 施測者是實施測驗 的人員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zh-TW" altLang="en-US" sz="1600" dirty="0" smtClean="0">
                <a:solidFill>
                  <a:srgbClr val="006600"/>
                </a:solidFill>
              </a:rPr>
              <a:t>① </a:t>
            </a: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施測者姓名，可點選檢</a:t>
            </a:r>
            <a:r>
              <a:rPr lang="en-US" altLang="zh-TW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視帳號資料</a:t>
            </a:r>
            <a:endParaRPr lang="en-US" altLang="zh-TW" sz="1600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zh-TW" altLang="en-US" sz="1600" dirty="0" smtClean="0">
                <a:solidFill>
                  <a:srgbClr val="006600"/>
                </a:solidFill>
              </a:rPr>
              <a:t>② </a:t>
            </a: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統計此帳號的測驗次數</a:t>
            </a:r>
            <a:endParaRPr lang="en-US" altLang="zh-TW" sz="1600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zh-TW" altLang="en-US" sz="1600" dirty="0" smtClean="0">
                <a:solidFill>
                  <a:srgbClr val="006600"/>
                </a:solidFill>
              </a:rPr>
              <a:t>③ </a:t>
            </a: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新增受試者資料</a:t>
            </a:r>
            <a:endParaRPr lang="en-US" altLang="zh-TW" sz="1600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zh-TW" altLang="en-US" sz="1600" dirty="0" smtClean="0">
                <a:solidFill>
                  <a:srgbClr val="006600"/>
                </a:solidFill>
              </a:rPr>
              <a:t>④ </a:t>
            </a: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列印紀錄本、答案紙</a:t>
            </a:r>
            <a:endParaRPr lang="en-US" altLang="zh-TW" sz="1600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zh-TW" altLang="en-US" sz="1600" dirty="0" smtClean="0">
                <a:solidFill>
                  <a:srgbClr val="006600"/>
                </a:solidFill>
              </a:rPr>
              <a:t>⑤ </a:t>
            </a: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進行線上施測</a:t>
            </a:r>
            <a:endParaRPr lang="en-US" altLang="zh-TW" sz="1600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zh-TW" altLang="en-US" sz="1600" dirty="0" smtClean="0">
                <a:solidFill>
                  <a:srgbClr val="006600"/>
                </a:solidFill>
              </a:rPr>
              <a:t>⑥ </a:t>
            </a: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輸入人工計分題分數、</a:t>
            </a:r>
            <a:r>
              <a:rPr lang="en-US" altLang="zh-TW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轉換常模</a:t>
            </a:r>
            <a:endParaRPr lang="en-US" altLang="zh-TW" sz="1600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zh-TW" altLang="en-US" sz="1600" dirty="0" smtClean="0">
                <a:solidFill>
                  <a:srgbClr val="006600"/>
                </a:solidFill>
              </a:rPr>
              <a:t>⑦ </a:t>
            </a: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完成常模轉換後，查看</a:t>
            </a:r>
            <a:r>
              <a:rPr lang="en-US" altLang="zh-TW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測驗結果</a:t>
            </a:r>
            <a:endParaRPr lang="en-US" altLang="zh-TW" sz="1600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zh-TW" altLang="en-US" sz="1600" dirty="0" smtClean="0">
                <a:solidFill>
                  <a:srgbClr val="006600"/>
                </a:solidFill>
              </a:rPr>
              <a:t>⑧ </a:t>
            </a: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匯出此帳號所有受試者</a:t>
            </a:r>
            <a:r>
              <a:rPr lang="en-US" altLang="zh-TW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的分數資料</a:t>
            </a:r>
            <a:endParaRPr lang="en-US" altLang="zh-TW" sz="1600" dirty="0" smtClean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1600" dirty="0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10107250" y="2128156"/>
            <a:ext cx="530743" cy="244540"/>
          </a:xfrm>
          <a:prstGeom prst="ellips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725504" y="2128156"/>
            <a:ext cx="360000" cy="244540"/>
          </a:xfrm>
          <a:prstGeom prst="ellips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0627569" y="2135738"/>
            <a:ext cx="633377" cy="244540"/>
          </a:xfrm>
          <a:prstGeom prst="ellips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504257" y="1982272"/>
            <a:ext cx="239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200" b="0" cap="none" spc="0" dirty="0" smtClean="0">
                <a:ln w="0"/>
                <a:solidFill>
                  <a:srgbClr val="336600"/>
                </a:solidFill>
              </a:rPr>
              <a:t>①</a:t>
            </a:r>
            <a:endParaRPr lang="zh-TW" altLang="en-US" sz="1200" b="0" cap="none" spc="0" dirty="0">
              <a:ln w="0"/>
              <a:solidFill>
                <a:srgbClr val="3366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215396" y="2004109"/>
            <a:ext cx="239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200" dirty="0" smtClean="0">
                <a:ln w="0"/>
                <a:solidFill>
                  <a:srgbClr val="336600"/>
                </a:solidFill>
              </a:rPr>
              <a:t>⑧</a:t>
            </a:r>
            <a:endParaRPr lang="zh-TW" altLang="en-US" sz="1200" b="0" cap="none" spc="0" dirty="0">
              <a:ln w="0"/>
              <a:solidFill>
                <a:srgbClr val="3366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83370" y="2004109"/>
            <a:ext cx="239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200" b="0" cap="none" spc="0" dirty="0" smtClean="0">
                <a:ln w="0"/>
                <a:solidFill>
                  <a:srgbClr val="336600"/>
                </a:solidFill>
              </a:rPr>
              <a:t>③</a:t>
            </a:r>
            <a:endParaRPr lang="zh-TW" altLang="en-US" sz="1200" b="0" cap="none" spc="0" dirty="0">
              <a:ln w="0"/>
              <a:solidFill>
                <a:srgbClr val="3366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02329" y="3321697"/>
            <a:ext cx="239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200" dirty="0" smtClean="0">
                <a:ln w="0"/>
                <a:solidFill>
                  <a:srgbClr val="336600"/>
                </a:solidFill>
              </a:rPr>
              <a:t>④</a:t>
            </a:r>
            <a:endParaRPr lang="zh-TW" altLang="en-US" sz="1200" b="0" cap="none" spc="0" dirty="0">
              <a:ln w="0"/>
              <a:solidFill>
                <a:srgbClr val="336600"/>
              </a:solidFill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9440698" y="2315065"/>
            <a:ext cx="362792" cy="1006632"/>
          </a:xfrm>
          <a:prstGeom prst="ellips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5111123" y="2125724"/>
            <a:ext cx="1225430" cy="244540"/>
          </a:xfrm>
          <a:prstGeom prst="ellips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318379" y="2058890"/>
            <a:ext cx="239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200" b="0" cap="none" spc="0" dirty="0" smtClean="0">
                <a:ln w="0"/>
                <a:solidFill>
                  <a:srgbClr val="336600"/>
                </a:solidFill>
              </a:rPr>
              <a:t>②</a:t>
            </a:r>
            <a:endParaRPr lang="zh-TW" altLang="en-US" sz="1200" b="0" cap="none" spc="0" dirty="0">
              <a:ln w="0"/>
              <a:solidFill>
                <a:srgbClr val="3366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858861" y="3319223"/>
            <a:ext cx="239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200" b="0" cap="none" spc="0" dirty="0" smtClean="0">
                <a:ln w="0"/>
                <a:solidFill>
                  <a:srgbClr val="336600"/>
                </a:solidFill>
              </a:rPr>
              <a:t>⑤</a:t>
            </a:r>
            <a:endParaRPr lang="zh-TW" altLang="en-US" sz="1200" b="0" cap="none" spc="0" dirty="0">
              <a:ln w="0"/>
              <a:solidFill>
                <a:srgbClr val="336600"/>
              </a:solidFill>
            </a:endParaRP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9797230" y="2312591"/>
            <a:ext cx="362792" cy="1006632"/>
          </a:xfrm>
          <a:prstGeom prst="ellips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0235373" y="3319223"/>
            <a:ext cx="239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200" dirty="0" smtClean="0">
                <a:ln w="0"/>
                <a:solidFill>
                  <a:srgbClr val="336600"/>
                </a:solidFill>
              </a:rPr>
              <a:t>⑥</a:t>
            </a:r>
            <a:endParaRPr lang="zh-TW" altLang="en-US" sz="1200" b="0" cap="none" spc="0" dirty="0">
              <a:ln w="0"/>
              <a:solidFill>
                <a:srgbClr val="336600"/>
              </a:solidFill>
            </a:endParaRP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10173742" y="2312591"/>
            <a:ext cx="362792" cy="1006632"/>
          </a:xfrm>
          <a:prstGeom prst="ellips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0602267" y="3319223"/>
            <a:ext cx="23952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200" dirty="0" smtClean="0">
                <a:ln w="0"/>
                <a:solidFill>
                  <a:srgbClr val="336600"/>
                </a:solidFill>
              </a:rPr>
              <a:t>⑦</a:t>
            </a:r>
            <a:endParaRPr lang="zh-TW" altLang="en-US" sz="1200" dirty="0">
              <a:ln w="0"/>
              <a:solidFill>
                <a:srgbClr val="336600"/>
              </a:solidFill>
            </a:endParaRP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10540636" y="2312591"/>
            <a:ext cx="362792" cy="1006632"/>
          </a:xfrm>
          <a:prstGeom prst="ellipse">
            <a:avLst/>
          </a:prstGeom>
          <a:noFill/>
          <a:ln w="1905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頁尾版面配置區 3"/>
          <p:cNvSpPr txBox="1">
            <a:spLocks/>
          </p:cNvSpPr>
          <p:nvPr/>
        </p:nvSpPr>
        <p:spPr>
          <a:xfrm>
            <a:off x="0" y="0"/>
            <a:ext cx="1123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00" dirty="0" smtClean="0"/>
              <a:t>CEAT</a:t>
            </a:r>
            <a:r>
              <a:rPr lang="zh-TW" altLang="en-US" sz="900" dirty="0" smtClean="0"/>
              <a:t>測驗介紹   </a:t>
            </a:r>
            <a:fld id="{7994B2B0-C888-4109-88A1-98805BDDDE14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" y="6534000"/>
            <a:ext cx="138703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標題 12"/>
          <p:cNvSpPr txBox="1">
            <a:spLocks/>
          </p:cNvSpPr>
          <p:nvPr/>
        </p:nvSpPr>
        <p:spPr>
          <a:xfrm>
            <a:off x="3288000" y="429672"/>
            <a:ext cx="5616000" cy="972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測驗簡介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1840291" y="1789737"/>
            <a:ext cx="9664353" cy="3762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施測對象：十八歲至八十四歲成人。</a:t>
            </a:r>
            <a:endParaRPr lang="en-US" altLang="zh-TW" sz="2400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施測時間：全部測驗 </a:t>
            </a:r>
            <a:r>
              <a:rPr lang="en-US" altLang="zh-TW" sz="24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至 </a:t>
            </a:r>
            <a:r>
              <a:rPr lang="en-US" altLang="zh-TW" sz="24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lang="zh-TW" altLang="en-US" sz="24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小時。</a:t>
            </a:r>
            <a:endParaRPr lang="en-US" altLang="zh-TW" sz="2400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測驗功能：評量腦神經損傷與精神疾病成人的注意力損傷情形，</a:t>
            </a:r>
            <a:endParaRPr lang="en-US" altLang="zh-TW" sz="2400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54300" indent="-342900">
              <a:lnSpc>
                <a:spcPct val="110000"/>
              </a:lnSpc>
              <a:buClr>
                <a:schemeClr val="bg2">
                  <a:lumMod val="50000"/>
                </a:schemeClr>
              </a:buClr>
            </a:pPr>
            <a:r>
              <a:rPr lang="zh-TW" altLang="en-US" sz="24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讓臨床專業人員掌握病患的日常注意力失能狀況。</a:t>
            </a:r>
            <a:endParaRPr lang="en-US" altLang="zh-TW" sz="2400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54300" indent="-342900">
              <a:lnSpc>
                <a:spcPct val="110000"/>
              </a:lnSpc>
              <a:buClr>
                <a:schemeClr val="bg2">
                  <a:lumMod val="50000"/>
                </a:schemeClr>
              </a:buClr>
            </a:pPr>
            <a:r>
              <a:rPr lang="zh-TW" altLang="en-US" sz="24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用於身心障礙鑑定與職業輔導評量，據以擬定目標導向的介入。</a:t>
            </a:r>
            <a:endParaRPr lang="en-US" altLang="zh-TW" sz="2400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優惠訊息：凡一次購買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人次以上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折優惠，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人次以上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折優惠，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人次以上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折優惠。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zh-TW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7" name="頁尾版面配置區 3"/>
          <p:cNvSpPr txBox="1">
            <a:spLocks/>
          </p:cNvSpPr>
          <p:nvPr/>
        </p:nvSpPr>
        <p:spPr>
          <a:xfrm>
            <a:off x="-10886" y="0"/>
            <a:ext cx="1123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900" dirty="0" smtClean="0"/>
              <a:t>CEAT</a:t>
            </a:r>
            <a:r>
              <a:rPr lang="zh-TW" altLang="en-US" sz="900" dirty="0" smtClean="0"/>
              <a:t>測驗介紹   </a:t>
            </a:r>
            <a:fld id="{D29260F0-65AF-45C3-A287-E8A3B1B611AF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" y="6534000"/>
            <a:ext cx="138703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287</Words>
  <Application>Microsoft Office PowerPoint</Application>
  <PresentationFormat>寬螢幕</PresentationFormat>
  <Paragraphs>67</Paragraphs>
  <Slides>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微软雅黑</vt:lpstr>
      <vt:lpstr>微軟正黑體</vt:lpstr>
      <vt:lpstr>新細明體</vt:lpstr>
      <vt:lpstr>標楷體</vt:lpstr>
      <vt:lpstr>Arial</vt:lpstr>
      <vt:lpstr>Calibri</vt:lpstr>
      <vt:lpstr>Calibri Light</vt:lpstr>
      <vt:lpstr>Segoe UI Semibold</vt:lpstr>
      <vt:lpstr>Times New Roman</vt:lpstr>
      <vt:lpstr>Wingdings</vt:lpstr>
      <vt:lpstr>Office 佈景主題</vt:lpstr>
      <vt:lpstr>電腦化日常注意力測驗 Computerized Everyday Attention Test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電腦化日常注意力測驗 Computerized Everyday Attention Test</dc:title>
  <dc:creator>心理出版社 Editor-Sandy</dc:creator>
  <cp:lastModifiedBy>心理出版社 Editor-Sandy</cp:lastModifiedBy>
  <cp:revision>32</cp:revision>
  <dcterms:created xsi:type="dcterms:W3CDTF">2020-07-28T08:31:38Z</dcterms:created>
  <dcterms:modified xsi:type="dcterms:W3CDTF">2020-07-29T06:52:18Z</dcterms:modified>
  <cp:contentStatus/>
</cp:coreProperties>
</file>