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97B6"/>
    <a:srgbClr val="6488AC"/>
    <a:srgbClr val="0033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2" d="100"/>
          <a:sy n="62" d="100"/>
        </p:scale>
        <p:origin x="55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DA0D3-B5AD-284E-AC23-89A15106D095}" type="doc">
      <dgm:prSet loTypeId="urn:microsoft.com/office/officeart/2005/8/layout/hierarchy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3A2AD64-015F-824C-B444-834CA2BDB1EB}">
      <dgm:prSet phldrT="[文字]" custT="1"/>
      <dgm:spPr>
        <a:gradFill flip="none" rotWithShape="0">
          <a:gsLst>
            <a:gs pos="0">
              <a:srgbClr val="7897B6"/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zh-TW" altLang="en-US" sz="18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rPr>
            <a:t>學前幼兒語文評量（網路版）</a:t>
          </a:r>
          <a:endParaRPr lang="zh-TW" altLang="en-US" sz="1800" dirty="0">
            <a:solidFill>
              <a:sysClr val="windowText" lastClr="000000"/>
            </a:solidFill>
            <a:latin typeface="Times New Roman" panose="02020603050405020304" pitchFamily="18" charset="0"/>
            <a:ea typeface="華康中圓體" panose="020F0509000000000000" pitchFamily="49" charset="-120"/>
            <a:cs typeface="Times New Roman" panose="02020603050405020304" pitchFamily="18" charset="0"/>
          </a:endParaRPr>
        </a:p>
      </dgm:t>
    </dgm:pt>
    <dgm:pt modelId="{18B4FA56-1236-4C4D-A02B-C7FE63708054}" type="parTrans" cxnId="{8E7711BD-3A63-9B46-ACDD-D8D5140E921E}">
      <dgm:prSet/>
      <dgm:spPr/>
      <dgm:t>
        <a:bodyPr/>
        <a:lstStyle/>
        <a:p>
          <a:endParaRPr lang="zh-TW" altLang="en-US"/>
        </a:p>
      </dgm:t>
    </dgm:pt>
    <dgm:pt modelId="{7E5AA9DE-C6BF-3847-90A5-27400E85D7D9}" type="sibTrans" cxnId="{8E7711BD-3A63-9B46-ACDD-D8D5140E921E}">
      <dgm:prSet/>
      <dgm:spPr/>
      <dgm:t>
        <a:bodyPr/>
        <a:lstStyle/>
        <a:p>
          <a:endParaRPr lang="zh-TW" altLang="en-US"/>
        </a:p>
      </dgm:t>
    </dgm:pt>
    <dgm:pt modelId="{D5FECA80-CC60-F24E-AD61-F7E46FA52339}">
      <dgm:prSet phldrT="[文字]" custT="1"/>
      <dgm:spPr>
        <a:gradFill flip="none" rotWithShape="0">
          <a:gsLst>
            <a:gs pos="0">
              <a:srgbClr val="7897B6"/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lIns="36000" rIns="36000"/>
        <a:lstStyle/>
        <a:p>
          <a:pPr algn="l"/>
          <a:r>
            <a:rPr lang="zh-TW" alt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語意：空間方位詞（</a:t>
          </a:r>
          <a:r>
            <a:rPr lang="en-US" altLang="zh-TW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1-5</a:t>
          </a:r>
          <a:r>
            <a:rPr lang="zh-TW" alt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，</a:t>
          </a:r>
          <a:r>
            <a:rPr lang="en-US" altLang="zh-TW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9-10</a:t>
          </a:r>
          <a:r>
            <a:rPr lang="zh-TW" alt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）</a:t>
          </a:r>
          <a:endParaRPr lang="en-US" altLang="zh-TW" sz="2000" dirty="0">
            <a:solidFill>
              <a:sysClr val="windowText" lastClr="000000"/>
            </a:solidFill>
            <a:latin typeface="Times New Roman" panose="02020603050405020304" pitchFamily="18" charset="0"/>
            <a:ea typeface="華康細圓體" panose="020F0309000000000000" pitchFamily="49" charset="-120"/>
            <a:cs typeface="Times New Roman" panose="02020603050405020304" pitchFamily="18" charset="0"/>
          </a:endParaRPr>
        </a:p>
        <a:p>
          <a:pPr algn="l"/>
          <a:r>
            <a:rPr lang="zh-TW" alt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語意：對</a:t>
          </a:r>
          <a:r>
            <a:rPr lang="zh-TW" altLang="en-US" sz="20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應關係詞（</a:t>
          </a:r>
          <a:r>
            <a:rPr lang="en-US" altLang="zh-TW" sz="20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6-8</a:t>
          </a:r>
          <a:r>
            <a:rPr lang="zh-TW" altLang="en-US" sz="20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）</a:t>
          </a:r>
        </a:p>
      </dgm:t>
    </dgm:pt>
    <dgm:pt modelId="{1DB706C4-1B0C-7C4D-8BBD-1BFBAFE8CFB0}" type="parTrans" cxnId="{43DABD14-C6BA-5243-8684-96F5229C58AB}">
      <dgm:prSet/>
      <dgm:spPr>
        <a:ln>
          <a:solidFill>
            <a:srgbClr val="003399"/>
          </a:solidFill>
        </a:ln>
      </dgm:spPr>
      <dgm:t>
        <a:bodyPr/>
        <a:lstStyle/>
        <a:p>
          <a:endParaRPr lang="zh-TW" altLang="en-US"/>
        </a:p>
      </dgm:t>
    </dgm:pt>
    <dgm:pt modelId="{25AB71A2-A3F0-FA4C-91A1-9D455E85DC65}" type="sibTrans" cxnId="{43DABD14-C6BA-5243-8684-96F5229C58AB}">
      <dgm:prSet/>
      <dgm:spPr/>
      <dgm:t>
        <a:bodyPr/>
        <a:lstStyle/>
        <a:p>
          <a:endParaRPr lang="zh-TW" altLang="en-US"/>
        </a:p>
      </dgm:t>
    </dgm:pt>
    <dgm:pt modelId="{FD05021F-6EEC-5D46-B07B-38BB46C9AF47}">
      <dgm:prSet phldrT="[文字]" custT="1"/>
      <dgm:spPr>
        <a:gradFill flip="none" rotWithShape="0">
          <a:gsLst>
            <a:gs pos="0">
              <a:srgbClr val="7897B6"/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lIns="36000" rIns="36000"/>
        <a:lstStyle/>
        <a:p>
          <a:pPr algn="l"/>
          <a:r>
            <a:rPr lang="zh-TW" alt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題型二：三選一</a:t>
          </a:r>
          <a:r>
            <a:rPr lang="zh-TW" altLang="en-US" sz="20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（</a:t>
          </a:r>
          <a:r>
            <a:rPr lang="en-US" altLang="zh-TW" sz="20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20</a:t>
          </a:r>
          <a:r>
            <a:rPr lang="zh-TW" altLang="en-US" sz="20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題）</a:t>
          </a:r>
        </a:p>
      </dgm:t>
    </dgm:pt>
    <dgm:pt modelId="{8B05656B-21A5-1544-816B-75D36A8B5B9A}" type="parTrans" cxnId="{0DFD9578-98B1-3D44-9043-8FCAD49733B4}">
      <dgm:prSet/>
      <dgm:spPr>
        <a:ln>
          <a:solidFill>
            <a:srgbClr val="003399"/>
          </a:solidFill>
        </a:ln>
      </dgm:spPr>
      <dgm:t>
        <a:bodyPr/>
        <a:lstStyle/>
        <a:p>
          <a:endParaRPr lang="zh-TW" altLang="en-US"/>
        </a:p>
      </dgm:t>
    </dgm:pt>
    <dgm:pt modelId="{455A9C0A-FD8A-F84C-9CA9-C8A199E3816D}" type="sibTrans" cxnId="{0DFD9578-98B1-3D44-9043-8FCAD49733B4}">
      <dgm:prSet/>
      <dgm:spPr/>
      <dgm:t>
        <a:bodyPr/>
        <a:lstStyle/>
        <a:p>
          <a:endParaRPr lang="zh-TW" altLang="en-US"/>
        </a:p>
      </dgm:t>
    </dgm:pt>
    <dgm:pt modelId="{C63888B2-84D7-744B-808E-64629E85FCCC}">
      <dgm:prSet phldrT="[文字]" custT="1"/>
      <dgm:spPr>
        <a:gradFill flip="none" rotWithShape="0">
          <a:gsLst>
            <a:gs pos="0">
              <a:srgbClr val="7897B6"/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lIns="36000" rIns="36000"/>
        <a:lstStyle/>
        <a:p>
          <a:pPr algn="l"/>
          <a:r>
            <a:rPr lang="zh-TW" alt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題型三：排排看（</a:t>
          </a:r>
          <a:r>
            <a:rPr lang="en-US" altLang="zh-TW" sz="20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5</a:t>
          </a:r>
          <a:r>
            <a:rPr lang="zh-TW" altLang="en-US" sz="20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題）</a:t>
          </a:r>
        </a:p>
      </dgm:t>
    </dgm:pt>
    <dgm:pt modelId="{6719E77A-C80D-164A-8CDA-1A98BBD1611F}" type="parTrans" cxnId="{906B20E3-9DE8-5D43-A626-EDD4C2732997}">
      <dgm:prSet/>
      <dgm:spPr>
        <a:ln>
          <a:solidFill>
            <a:srgbClr val="003399"/>
          </a:solidFill>
        </a:ln>
      </dgm:spPr>
      <dgm:t>
        <a:bodyPr/>
        <a:lstStyle/>
        <a:p>
          <a:endParaRPr lang="zh-TW" altLang="en-US"/>
        </a:p>
      </dgm:t>
    </dgm:pt>
    <dgm:pt modelId="{31C8E70F-C585-7845-A263-ABB5128A5EB9}" type="sibTrans" cxnId="{906B20E3-9DE8-5D43-A626-EDD4C2732997}">
      <dgm:prSet/>
      <dgm:spPr/>
      <dgm:t>
        <a:bodyPr/>
        <a:lstStyle/>
        <a:p>
          <a:endParaRPr lang="zh-TW" altLang="en-US"/>
        </a:p>
      </dgm:t>
    </dgm:pt>
    <dgm:pt modelId="{1EE702FB-0F71-B940-BFDB-DB2994234A61}">
      <dgm:prSet phldrT="[文字]" custT="1"/>
      <dgm:spPr>
        <a:gradFill flip="none" rotWithShape="0">
          <a:gsLst>
            <a:gs pos="0">
              <a:srgbClr val="7897B6"/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lIns="36000" rIns="36000"/>
        <a:lstStyle/>
        <a:p>
          <a:pPr algn="l"/>
          <a:r>
            <a:rPr lang="zh-TW" alt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語法：句子結構（</a:t>
          </a:r>
          <a:r>
            <a:rPr lang="en-US" altLang="zh-TW" sz="20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1-5</a:t>
          </a:r>
          <a:r>
            <a:rPr lang="zh-TW" altLang="en-US" sz="20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）</a:t>
          </a:r>
        </a:p>
      </dgm:t>
    </dgm:pt>
    <dgm:pt modelId="{4A34E63E-B246-4047-B119-FEF54BBD7609}" type="parTrans" cxnId="{98CAB819-84A2-A346-8087-11D971AA41C7}">
      <dgm:prSet/>
      <dgm:spPr>
        <a:ln>
          <a:solidFill>
            <a:srgbClr val="003399"/>
          </a:solidFill>
        </a:ln>
      </dgm:spPr>
      <dgm:t>
        <a:bodyPr/>
        <a:lstStyle/>
        <a:p>
          <a:endParaRPr lang="zh-TW" altLang="en-US"/>
        </a:p>
      </dgm:t>
    </dgm:pt>
    <dgm:pt modelId="{42FEFDAD-B85C-4643-A00A-AB0410E5BE1B}" type="sibTrans" cxnId="{98CAB819-84A2-A346-8087-11D971AA41C7}">
      <dgm:prSet/>
      <dgm:spPr/>
      <dgm:t>
        <a:bodyPr/>
        <a:lstStyle/>
        <a:p>
          <a:endParaRPr lang="zh-TW" altLang="en-US"/>
        </a:p>
      </dgm:t>
    </dgm:pt>
    <dgm:pt modelId="{60710CC7-CE24-B148-AAC6-591F639E3B5D}">
      <dgm:prSet phldrT="[文字]" custT="1"/>
      <dgm:spPr>
        <a:gradFill flip="none" rotWithShape="0">
          <a:gsLst>
            <a:gs pos="0">
              <a:srgbClr val="7897B6"/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lIns="36000" rIns="36000"/>
        <a:lstStyle/>
        <a:p>
          <a:pPr algn="l"/>
          <a:r>
            <a:rPr lang="zh-TW" alt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題型一：多選一（</a:t>
          </a:r>
          <a:r>
            <a:rPr lang="en-US" altLang="zh-TW" sz="20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10</a:t>
          </a:r>
          <a:r>
            <a:rPr lang="zh-TW" altLang="en-US" sz="20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題）</a:t>
          </a:r>
        </a:p>
      </dgm:t>
    </dgm:pt>
    <dgm:pt modelId="{2DC03247-A3A4-9E49-BFB3-834212C03247}" type="parTrans" cxnId="{8E811BEB-F993-7647-BBF6-F8A9A2295997}">
      <dgm:prSet/>
      <dgm:spPr>
        <a:ln>
          <a:solidFill>
            <a:srgbClr val="003399"/>
          </a:solidFill>
        </a:ln>
      </dgm:spPr>
      <dgm:t>
        <a:bodyPr/>
        <a:lstStyle/>
        <a:p>
          <a:endParaRPr lang="zh-TW" altLang="en-US"/>
        </a:p>
      </dgm:t>
    </dgm:pt>
    <dgm:pt modelId="{F01AA263-2CFB-9648-B854-5293B50624C7}" type="sibTrans" cxnId="{8E811BEB-F993-7647-BBF6-F8A9A2295997}">
      <dgm:prSet/>
      <dgm:spPr/>
      <dgm:t>
        <a:bodyPr/>
        <a:lstStyle/>
        <a:p>
          <a:endParaRPr lang="zh-TW" altLang="en-US"/>
        </a:p>
      </dgm:t>
    </dgm:pt>
    <dgm:pt modelId="{65D490D3-29E4-264E-ABE6-71B118CCED44}">
      <dgm:prSet phldrT="[文字]" custT="1"/>
      <dgm:spPr>
        <a:gradFill flip="none" rotWithShape="0">
          <a:gsLst>
            <a:gs pos="0">
              <a:srgbClr val="7897B6"/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lIns="36000" rIns="36000"/>
        <a:lstStyle/>
        <a:p>
          <a:pPr algn="l"/>
          <a:r>
            <a:rPr lang="zh-TW" alt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語法：連接詞（</a:t>
          </a:r>
          <a:r>
            <a:rPr lang="en-US" altLang="zh-TW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1-10</a:t>
          </a:r>
          <a:r>
            <a:rPr lang="zh-TW" altLang="en-US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）</a:t>
          </a:r>
          <a:endParaRPr lang="zh-TW" altLang="en-US" sz="1050" dirty="0">
            <a:solidFill>
              <a:sysClr val="windowText" lastClr="000000"/>
            </a:solidFill>
            <a:latin typeface="Times New Roman" panose="02020603050405020304" pitchFamily="18" charset="0"/>
            <a:ea typeface="華康細圓體" panose="020F0309000000000000" pitchFamily="49" charset="-120"/>
            <a:cs typeface="Times New Roman" panose="02020603050405020304" pitchFamily="18" charset="0"/>
          </a:endParaRPr>
        </a:p>
      </dgm:t>
    </dgm:pt>
    <dgm:pt modelId="{E1D52A17-AE9E-C042-AEC6-9C32B3D297AE}" type="parTrans" cxnId="{E8EEA532-5F86-3D42-A46B-414C1D8F89D6}">
      <dgm:prSet/>
      <dgm:spPr>
        <a:ln>
          <a:solidFill>
            <a:srgbClr val="003399"/>
          </a:solidFill>
        </a:ln>
      </dgm:spPr>
      <dgm:t>
        <a:bodyPr/>
        <a:lstStyle/>
        <a:p>
          <a:endParaRPr lang="zh-TW" altLang="en-US"/>
        </a:p>
      </dgm:t>
    </dgm:pt>
    <dgm:pt modelId="{E34E0084-E63F-AE4A-A546-2395458FB7FB}" type="sibTrans" cxnId="{E8EEA532-5F86-3D42-A46B-414C1D8F89D6}">
      <dgm:prSet/>
      <dgm:spPr/>
      <dgm:t>
        <a:bodyPr/>
        <a:lstStyle/>
        <a:p>
          <a:endParaRPr lang="zh-TW" altLang="en-US"/>
        </a:p>
      </dgm:t>
    </dgm:pt>
    <dgm:pt modelId="{62DD6083-851D-1B42-9C82-DCF7F736FAD3}">
      <dgm:prSet phldrT="[文字]" custT="1"/>
      <dgm:spPr>
        <a:gradFill flip="none" rotWithShape="0">
          <a:gsLst>
            <a:gs pos="0">
              <a:srgbClr val="7897B6"/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 lIns="36000"/>
        <a:lstStyle/>
        <a:p>
          <a:pPr algn="l"/>
          <a:r>
            <a:rPr lang="zh-TW" alt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語意：動詞（</a:t>
          </a:r>
          <a:r>
            <a:rPr lang="en-US" altLang="zh-TW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1-6</a:t>
          </a:r>
          <a:r>
            <a:rPr lang="zh-TW" alt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）</a:t>
          </a:r>
          <a:endParaRPr lang="en-US" altLang="zh-TW" sz="2000" dirty="0">
            <a:solidFill>
              <a:sysClr val="windowText" lastClr="000000"/>
            </a:solidFill>
            <a:latin typeface="Times New Roman" panose="02020603050405020304" pitchFamily="18" charset="0"/>
            <a:ea typeface="華康細圓體" panose="020F0309000000000000" pitchFamily="49" charset="-120"/>
            <a:cs typeface="Times New Roman" panose="02020603050405020304" pitchFamily="18" charset="0"/>
          </a:endParaRPr>
        </a:p>
        <a:p>
          <a:pPr algn="l"/>
          <a:r>
            <a:rPr lang="zh-TW" alt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語意：量詞（</a:t>
          </a:r>
          <a:r>
            <a:rPr lang="en-US" altLang="zh-TW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7-9</a:t>
          </a:r>
          <a:r>
            <a:rPr lang="zh-TW" alt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）</a:t>
          </a:r>
        </a:p>
        <a:p>
          <a:pPr algn="l"/>
          <a:r>
            <a:rPr lang="zh-TW" altLang="en-US" sz="20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語意：對應關係詞（</a:t>
          </a:r>
          <a:r>
            <a:rPr lang="en-US" altLang="zh-TW" sz="20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10</a:t>
          </a:r>
          <a:r>
            <a:rPr lang="zh-TW" altLang="en-US" sz="20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）</a:t>
          </a:r>
        </a:p>
      </dgm:t>
    </dgm:pt>
    <dgm:pt modelId="{574CAB76-081C-B44D-8BAB-0FAFF1FE75F3}" type="parTrans" cxnId="{44BD8E61-9D4B-B644-A344-EE87623C7EF7}">
      <dgm:prSet/>
      <dgm:spPr>
        <a:ln>
          <a:solidFill>
            <a:srgbClr val="003399"/>
          </a:solidFill>
        </a:ln>
      </dgm:spPr>
      <dgm:t>
        <a:bodyPr/>
        <a:lstStyle/>
        <a:p>
          <a:endParaRPr lang="zh-TW" altLang="en-US"/>
        </a:p>
      </dgm:t>
    </dgm:pt>
    <dgm:pt modelId="{6D587E39-2C0C-194B-BBF6-1710C2F2B440}" type="sibTrans" cxnId="{44BD8E61-9D4B-B644-A344-EE87623C7EF7}">
      <dgm:prSet/>
      <dgm:spPr/>
      <dgm:t>
        <a:bodyPr/>
        <a:lstStyle/>
        <a:p>
          <a:endParaRPr lang="zh-TW" altLang="en-US"/>
        </a:p>
      </dgm:t>
    </dgm:pt>
    <dgm:pt modelId="{9581ED4F-DEAC-1741-94D6-A1FDBED1975B}" type="pres">
      <dgm:prSet presAssocID="{A6FDA0D3-B5AD-284E-AC23-89A15106D0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C77EBD8-E501-AE4F-92C5-F4DFE55A0AB3}" type="pres">
      <dgm:prSet presAssocID="{E3A2AD64-015F-824C-B444-834CA2BDB1EB}" presName="root1" presStyleCnt="0"/>
      <dgm:spPr/>
    </dgm:pt>
    <dgm:pt modelId="{31A6A43B-DCBB-BD49-8433-1B182C58393F}" type="pres">
      <dgm:prSet presAssocID="{E3A2AD64-015F-824C-B444-834CA2BDB1EB}" presName="LevelOneTextNode" presStyleLbl="node0" presStyleIdx="0" presStyleCnt="1" custScaleX="103977" custScaleY="142413" custLinFactNeighborX="-94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7CA87F5-EA77-D74E-A256-647E2C5C6421}" type="pres">
      <dgm:prSet presAssocID="{E3A2AD64-015F-824C-B444-834CA2BDB1EB}" presName="level2hierChild" presStyleCnt="0"/>
      <dgm:spPr/>
    </dgm:pt>
    <dgm:pt modelId="{5EF1AEBA-AD06-BC44-9F76-EC284810F7F3}" type="pres">
      <dgm:prSet presAssocID="{2DC03247-A3A4-9E49-BFB3-834212C03247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745720CD-0557-A244-8F67-01CAA4205570}" type="pres">
      <dgm:prSet presAssocID="{2DC03247-A3A4-9E49-BFB3-834212C03247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09CB8C29-8982-B94B-A54C-7374F685AD2F}" type="pres">
      <dgm:prSet presAssocID="{60710CC7-CE24-B148-AAC6-591F639E3B5D}" presName="root2" presStyleCnt="0"/>
      <dgm:spPr/>
    </dgm:pt>
    <dgm:pt modelId="{06F1E7AC-D7E7-2149-8CB3-9FB55BEDAB81}" type="pres">
      <dgm:prSet presAssocID="{60710CC7-CE24-B148-AAC6-591F639E3B5D}" presName="LevelTwoTextNode" presStyleLbl="node2" presStyleIdx="0" presStyleCnt="3" custScaleX="151332" custScaleY="517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635B294-E444-7D47-9B90-17BB35BE1D74}" type="pres">
      <dgm:prSet presAssocID="{60710CC7-CE24-B148-AAC6-591F639E3B5D}" presName="level3hierChild" presStyleCnt="0"/>
      <dgm:spPr/>
    </dgm:pt>
    <dgm:pt modelId="{76078EC1-6758-6545-B752-3F3A15177CEB}" type="pres">
      <dgm:prSet presAssocID="{1DB706C4-1B0C-7C4D-8BBD-1BFBAFE8CFB0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B67A4A57-B237-5D4F-8EFB-F0E6B33CAD16}" type="pres">
      <dgm:prSet presAssocID="{1DB706C4-1B0C-7C4D-8BBD-1BFBAFE8CFB0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DBFD57FE-88C2-7F44-9DC7-14DCF6452B15}" type="pres">
      <dgm:prSet presAssocID="{D5FECA80-CC60-F24E-AD61-F7E46FA52339}" presName="root2" presStyleCnt="0"/>
      <dgm:spPr/>
    </dgm:pt>
    <dgm:pt modelId="{115B8FFA-2E94-214C-9332-3972CB06F967}" type="pres">
      <dgm:prSet presAssocID="{D5FECA80-CC60-F24E-AD61-F7E46FA52339}" presName="LevelTwoTextNode" presStyleLbl="node3" presStyleIdx="0" presStyleCnt="4" custScaleX="181535" custLinFactNeighborX="366" custLinFactNeighborY="-62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F24957F-E0B1-3E47-B67C-02CCB3182C58}" type="pres">
      <dgm:prSet presAssocID="{D5FECA80-CC60-F24E-AD61-F7E46FA52339}" presName="level3hierChild" presStyleCnt="0"/>
      <dgm:spPr/>
    </dgm:pt>
    <dgm:pt modelId="{6F666FFE-CE2F-DA49-8C59-9973D77EF98F}" type="pres">
      <dgm:prSet presAssocID="{8B05656B-21A5-1544-816B-75D36A8B5B9A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D0FE6272-7A63-2848-8049-27BC4D134497}" type="pres">
      <dgm:prSet presAssocID="{8B05656B-21A5-1544-816B-75D36A8B5B9A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6810BF5E-61B8-4548-BD13-443C928C362E}" type="pres">
      <dgm:prSet presAssocID="{FD05021F-6EEC-5D46-B07B-38BB46C9AF47}" presName="root2" presStyleCnt="0"/>
      <dgm:spPr/>
    </dgm:pt>
    <dgm:pt modelId="{1652D8FD-A6FE-4C42-8A94-389BDAC91BB6}" type="pres">
      <dgm:prSet presAssocID="{FD05021F-6EEC-5D46-B07B-38BB46C9AF47}" presName="LevelTwoTextNode" presStyleLbl="node2" presStyleIdx="1" presStyleCnt="3" custScaleX="152324" custScaleY="5653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B1D0224-887D-AB4F-AF39-76F554BEF381}" type="pres">
      <dgm:prSet presAssocID="{FD05021F-6EEC-5D46-B07B-38BB46C9AF47}" presName="level3hierChild" presStyleCnt="0"/>
      <dgm:spPr/>
    </dgm:pt>
    <dgm:pt modelId="{19654D11-C72F-C24B-B786-1F6F8F4EDE2F}" type="pres">
      <dgm:prSet presAssocID="{574CAB76-081C-B44D-8BAB-0FAFF1FE75F3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F8A87BF8-5BB9-074B-A0D4-9E90BA2477DE}" type="pres">
      <dgm:prSet presAssocID="{574CAB76-081C-B44D-8BAB-0FAFF1FE75F3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E42C153E-F476-BF45-A3AE-04DD0396F2B7}" type="pres">
      <dgm:prSet presAssocID="{62DD6083-851D-1B42-9C82-DCF7F736FAD3}" presName="root2" presStyleCnt="0"/>
      <dgm:spPr/>
    </dgm:pt>
    <dgm:pt modelId="{992A9283-2C5D-404D-9362-B96510F7F226}" type="pres">
      <dgm:prSet presAssocID="{62DD6083-851D-1B42-9C82-DCF7F736FAD3}" presName="LevelTwoTextNode" presStyleLbl="node3" presStyleIdx="1" presStyleCnt="4" custScaleX="178189" custScaleY="13879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9FFB576-5D69-0949-9012-C2C3228FBA2E}" type="pres">
      <dgm:prSet presAssocID="{62DD6083-851D-1B42-9C82-DCF7F736FAD3}" presName="level3hierChild" presStyleCnt="0"/>
      <dgm:spPr/>
    </dgm:pt>
    <dgm:pt modelId="{27D268A0-048C-624C-B653-7671C5B5BED5}" type="pres">
      <dgm:prSet presAssocID="{E1D52A17-AE9E-C042-AEC6-9C32B3D297AE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28BBAF11-EC91-E744-892E-482DB39DBF29}" type="pres">
      <dgm:prSet presAssocID="{E1D52A17-AE9E-C042-AEC6-9C32B3D297AE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83F8B903-E56F-E449-8230-C68522248145}" type="pres">
      <dgm:prSet presAssocID="{65D490D3-29E4-264E-ABE6-71B118CCED44}" presName="root2" presStyleCnt="0"/>
      <dgm:spPr/>
    </dgm:pt>
    <dgm:pt modelId="{F3B95FA2-C44E-D747-A6AF-FE5B7082E657}" type="pres">
      <dgm:prSet presAssocID="{65D490D3-29E4-264E-ABE6-71B118CCED44}" presName="LevelTwoTextNode" presStyleLbl="node3" presStyleIdx="2" presStyleCnt="4" custScaleX="178189" custScaleY="6305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19EC4F2-FCBB-D74A-8B5C-515B196B2E03}" type="pres">
      <dgm:prSet presAssocID="{65D490D3-29E4-264E-ABE6-71B118CCED44}" presName="level3hierChild" presStyleCnt="0"/>
      <dgm:spPr/>
    </dgm:pt>
    <dgm:pt modelId="{C10AA5EF-7606-3644-A59C-EBAC42A003FF}" type="pres">
      <dgm:prSet presAssocID="{6719E77A-C80D-164A-8CDA-1A98BBD1611F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C3843FC2-1A82-424F-80B9-6E5066603453}" type="pres">
      <dgm:prSet presAssocID="{6719E77A-C80D-164A-8CDA-1A98BBD1611F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C13818BB-33F2-4046-AADA-E5ABB741D30C}" type="pres">
      <dgm:prSet presAssocID="{C63888B2-84D7-744B-808E-64629E85FCCC}" presName="root2" presStyleCnt="0"/>
      <dgm:spPr/>
    </dgm:pt>
    <dgm:pt modelId="{08795BBB-B33C-AE47-8C9E-3E448D2B6EA4}" type="pres">
      <dgm:prSet presAssocID="{C63888B2-84D7-744B-808E-64629E85FCCC}" presName="LevelTwoTextNode" presStyleLbl="node2" presStyleIdx="2" presStyleCnt="3" custScaleX="152161" custScaleY="539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DBAD01B-710F-7240-9F2A-678EAB72F4B9}" type="pres">
      <dgm:prSet presAssocID="{C63888B2-84D7-744B-808E-64629E85FCCC}" presName="level3hierChild" presStyleCnt="0"/>
      <dgm:spPr/>
    </dgm:pt>
    <dgm:pt modelId="{A957FA16-8D5C-094F-A5F3-5207FC18A79C}" type="pres">
      <dgm:prSet presAssocID="{4A34E63E-B246-4047-B119-FEF54BBD7609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C00D6584-B54B-0145-8D4A-0352A345D456}" type="pres">
      <dgm:prSet presAssocID="{4A34E63E-B246-4047-B119-FEF54BBD7609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C8BAB346-7B65-E943-9CD0-D07DBD2CFAFB}" type="pres">
      <dgm:prSet presAssocID="{1EE702FB-0F71-B940-BFDB-DB2994234A61}" presName="root2" presStyleCnt="0"/>
      <dgm:spPr/>
    </dgm:pt>
    <dgm:pt modelId="{8907D395-495B-7C46-BBDF-DF5062525091}" type="pres">
      <dgm:prSet presAssocID="{1EE702FB-0F71-B940-BFDB-DB2994234A61}" presName="LevelTwoTextNode" presStyleLbl="node3" presStyleIdx="3" presStyleCnt="4" custScaleX="178464" custScaleY="539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231B6EB-F42F-544F-A165-00505AA60F92}" type="pres">
      <dgm:prSet presAssocID="{1EE702FB-0F71-B940-BFDB-DB2994234A61}" presName="level3hierChild" presStyleCnt="0"/>
      <dgm:spPr/>
    </dgm:pt>
  </dgm:ptLst>
  <dgm:cxnLst>
    <dgm:cxn modelId="{D7222CC2-78C2-49AF-A814-F0EA5973B8DF}" type="presOf" srcId="{1DB706C4-1B0C-7C4D-8BBD-1BFBAFE8CFB0}" destId="{B67A4A57-B237-5D4F-8EFB-F0E6B33CAD16}" srcOrd="1" destOrd="0" presId="urn:microsoft.com/office/officeart/2005/8/layout/hierarchy2"/>
    <dgm:cxn modelId="{309539A4-1919-41C9-91B9-D3C8F18D8ECF}" type="presOf" srcId="{1DB706C4-1B0C-7C4D-8BBD-1BFBAFE8CFB0}" destId="{76078EC1-6758-6545-B752-3F3A15177CEB}" srcOrd="0" destOrd="0" presId="urn:microsoft.com/office/officeart/2005/8/layout/hierarchy2"/>
    <dgm:cxn modelId="{A72CE7FA-E46D-4FD9-A0FB-465405E28297}" type="presOf" srcId="{FD05021F-6EEC-5D46-B07B-38BB46C9AF47}" destId="{1652D8FD-A6FE-4C42-8A94-389BDAC91BB6}" srcOrd="0" destOrd="0" presId="urn:microsoft.com/office/officeart/2005/8/layout/hierarchy2"/>
    <dgm:cxn modelId="{98CAB819-84A2-A346-8087-11D971AA41C7}" srcId="{C63888B2-84D7-744B-808E-64629E85FCCC}" destId="{1EE702FB-0F71-B940-BFDB-DB2994234A61}" srcOrd="0" destOrd="0" parTransId="{4A34E63E-B246-4047-B119-FEF54BBD7609}" sibTransId="{42FEFDAD-B85C-4643-A00A-AB0410E5BE1B}"/>
    <dgm:cxn modelId="{4B77A189-EFBC-46B6-897D-383E76308CD7}" type="presOf" srcId="{62DD6083-851D-1B42-9C82-DCF7F736FAD3}" destId="{992A9283-2C5D-404D-9362-B96510F7F226}" srcOrd="0" destOrd="0" presId="urn:microsoft.com/office/officeart/2005/8/layout/hierarchy2"/>
    <dgm:cxn modelId="{029D56F4-2889-498C-8C03-2492ED8D085D}" type="presOf" srcId="{1EE702FB-0F71-B940-BFDB-DB2994234A61}" destId="{8907D395-495B-7C46-BBDF-DF5062525091}" srcOrd="0" destOrd="0" presId="urn:microsoft.com/office/officeart/2005/8/layout/hierarchy2"/>
    <dgm:cxn modelId="{AC90C8D2-DEE7-4735-BCBE-FD32FCFD3121}" type="presOf" srcId="{574CAB76-081C-B44D-8BAB-0FAFF1FE75F3}" destId="{19654D11-C72F-C24B-B786-1F6F8F4EDE2F}" srcOrd="0" destOrd="0" presId="urn:microsoft.com/office/officeart/2005/8/layout/hierarchy2"/>
    <dgm:cxn modelId="{A3D51745-4FC6-4598-9B29-F15EFADD4B79}" type="presOf" srcId="{60710CC7-CE24-B148-AAC6-591F639E3B5D}" destId="{06F1E7AC-D7E7-2149-8CB3-9FB55BEDAB81}" srcOrd="0" destOrd="0" presId="urn:microsoft.com/office/officeart/2005/8/layout/hierarchy2"/>
    <dgm:cxn modelId="{55665C40-E384-46EA-915E-C5E380095B39}" type="presOf" srcId="{E1D52A17-AE9E-C042-AEC6-9C32B3D297AE}" destId="{28BBAF11-EC91-E744-892E-482DB39DBF29}" srcOrd="1" destOrd="0" presId="urn:microsoft.com/office/officeart/2005/8/layout/hierarchy2"/>
    <dgm:cxn modelId="{49815D04-7BB7-4A39-A84C-696995BE9087}" type="presOf" srcId="{8B05656B-21A5-1544-816B-75D36A8B5B9A}" destId="{6F666FFE-CE2F-DA49-8C59-9973D77EF98F}" srcOrd="0" destOrd="0" presId="urn:microsoft.com/office/officeart/2005/8/layout/hierarchy2"/>
    <dgm:cxn modelId="{992DDF66-DF36-44DF-A5C0-FF7B5EE5C12F}" type="presOf" srcId="{A6FDA0D3-B5AD-284E-AC23-89A15106D095}" destId="{9581ED4F-DEAC-1741-94D6-A1FDBED1975B}" srcOrd="0" destOrd="0" presId="urn:microsoft.com/office/officeart/2005/8/layout/hierarchy2"/>
    <dgm:cxn modelId="{4D91203F-3866-4A66-BFAE-8B88EA0166EA}" type="presOf" srcId="{574CAB76-081C-B44D-8BAB-0FAFF1FE75F3}" destId="{F8A87BF8-5BB9-074B-A0D4-9E90BA2477DE}" srcOrd="1" destOrd="0" presId="urn:microsoft.com/office/officeart/2005/8/layout/hierarchy2"/>
    <dgm:cxn modelId="{E8EEA532-5F86-3D42-A46B-414C1D8F89D6}" srcId="{FD05021F-6EEC-5D46-B07B-38BB46C9AF47}" destId="{65D490D3-29E4-264E-ABE6-71B118CCED44}" srcOrd="1" destOrd="0" parTransId="{E1D52A17-AE9E-C042-AEC6-9C32B3D297AE}" sibTransId="{E34E0084-E63F-AE4A-A546-2395458FB7FB}"/>
    <dgm:cxn modelId="{E8005AB4-2DA0-4C0C-8CA7-6C907A60D954}" type="presOf" srcId="{8B05656B-21A5-1544-816B-75D36A8B5B9A}" destId="{D0FE6272-7A63-2848-8049-27BC4D134497}" srcOrd="1" destOrd="0" presId="urn:microsoft.com/office/officeart/2005/8/layout/hierarchy2"/>
    <dgm:cxn modelId="{44BD8E61-9D4B-B644-A344-EE87623C7EF7}" srcId="{FD05021F-6EEC-5D46-B07B-38BB46C9AF47}" destId="{62DD6083-851D-1B42-9C82-DCF7F736FAD3}" srcOrd="0" destOrd="0" parTransId="{574CAB76-081C-B44D-8BAB-0FAFF1FE75F3}" sibTransId="{6D587E39-2C0C-194B-BBF6-1710C2F2B440}"/>
    <dgm:cxn modelId="{32919350-CD10-489C-8CF5-0F20D695F59A}" type="presOf" srcId="{6719E77A-C80D-164A-8CDA-1A98BBD1611F}" destId="{C3843FC2-1A82-424F-80B9-6E5066603453}" srcOrd="1" destOrd="0" presId="urn:microsoft.com/office/officeart/2005/8/layout/hierarchy2"/>
    <dgm:cxn modelId="{515D938B-C1CF-4F01-BB0C-B9785005AB71}" type="presOf" srcId="{4A34E63E-B246-4047-B119-FEF54BBD7609}" destId="{A957FA16-8D5C-094F-A5F3-5207FC18A79C}" srcOrd="0" destOrd="0" presId="urn:microsoft.com/office/officeart/2005/8/layout/hierarchy2"/>
    <dgm:cxn modelId="{54A5CFAF-1667-4BD2-97DD-8D0BE83DED63}" type="presOf" srcId="{65D490D3-29E4-264E-ABE6-71B118CCED44}" destId="{F3B95FA2-C44E-D747-A6AF-FE5B7082E657}" srcOrd="0" destOrd="0" presId="urn:microsoft.com/office/officeart/2005/8/layout/hierarchy2"/>
    <dgm:cxn modelId="{676425E7-63E0-491C-AD1A-7F82091318BD}" type="presOf" srcId="{2DC03247-A3A4-9E49-BFB3-834212C03247}" destId="{745720CD-0557-A244-8F67-01CAA4205570}" srcOrd="1" destOrd="0" presId="urn:microsoft.com/office/officeart/2005/8/layout/hierarchy2"/>
    <dgm:cxn modelId="{4EA8F768-44DE-4D14-A834-1E910B986967}" type="presOf" srcId="{4A34E63E-B246-4047-B119-FEF54BBD7609}" destId="{C00D6584-B54B-0145-8D4A-0352A345D456}" srcOrd="1" destOrd="0" presId="urn:microsoft.com/office/officeart/2005/8/layout/hierarchy2"/>
    <dgm:cxn modelId="{8E7711BD-3A63-9B46-ACDD-D8D5140E921E}" srcId="{A6FDA0D3-B5AD-284E-AC23-89A15106D095}" destId="{E3A2AD64-015F-824C-B444-834CA2BDB1EB}" srcOrd="0" destOrd="0" parTransId="{18B4FA56-1236-4C4D-A02B-C7FE63708054}" sibTransId="{7E5AA9DE-C6BF-3847-90A5-27400E85D7D9}"/>
    <dgm:cxn modelId="{876C4F48-5923-4EAC-B507-02B24736D7C4}" type="presOf" srcId="{E3A2AD64-015F-824C-B444-834CA2BDB1EB}" destId="{31A6A43B-DCBB-BD49-8433-1B182C58393F}" srcOrd="0" destOrd="0" presId="urn:microsoft.com/office/officeart/2005/8/layout/hierarchy2"/>
    <dgm:cxn modelId="{05AEB21D-94FA-4FB7-A0A0-139D5E4FC23D}" type="presOf" srcId="{D5FECA80-CC60-F24E-AD61-F7E46FA52339}" destId="{115B8FFA-2E94-214C-9332-3972CB06F967}" srcOrd="0" destOrd="0" presId="urn:microsoft.com/office/officeart/2005/8/layout/hierarchy2"/>
    <dgm:cxn modelId="{040C0739-AF70-4276-BCF1-E90D92D3DD79}" type="presOf" srcId="{2DC03247-A3A4-9E49-BFB3-834212C03247}" destId="{5EF1AEBA-AD06-BC44-9F76-EC284810F7F3}" srcOrd="0" destOrd="0" presId="urn:microsoft.com/office/officeart/2005/8/layout/hierarchy2"/>
    <dgm:cxn modelId="{F05E2205-A831-4B1D-BC10-3616902F6DCF}" type="presOf" srcId="{6719E77A-C80D-164A-8CDA-1A98BBD1611F}" destId="{C10AA5EF-7606-3644-A59C-EBAC42A003FF}" srcOrd="0" destOrd="0" presId="urn:microsoft.com/office/officeart/2005/8/layout/hierarchy2"/>
    <dgm:cxn modelId="{E8E05FF0-E36C-4EB5-9FA7-95E925AD1E36}" type="presOf" srcId="{C63888B2-84D7-744B-808E-64629E85FCCC}" destId="{08795BBB-B33C-AE47-8C9E-3E448D2B6EA4}" srcOrd="0" destOrd="0" presId="urn:microsoft.com/office/officeart/2005/8/layout/hierarchy2"/>
    <dgm:cxn modelId="{2A793996-EEA7-4260-A9A4-50818765582A}" type="presOf" srcId="{E1D52A17-AE9E-C042-AEC6-9C32B3D297AE}" destId="{27D268A0-048C-624C-B653-7671C5B5BED5}" srcOrd="0" destOrd="0" presId="urn:microsoft.com/office/officeart/2005/8/layout/hierarchy2"/>
    <dgm:cxn modelId="{43DABD14-C6BA-5243-8684-96F5229C58AB}" srcId="{60710CC7-CE24-B148-AAC6-591F639E3B5D}" destId="{D5FECA80-CC60-F24E-AD61-F7E46FA52339}" srcOrd="0" destOrd="0" parTransId="{1DB706C4-1B0C-7C4D-8BBD-1BFBAFE8CFB0}" sibTransId="{25AB71A2-A3F0-FA4C-91A1-9D455E85DC65}"/>
    <dgm:cxn modelId="{8E811BEB-F993-7647-BBF6-F8A9A2295997}" srcId="{E3A2AD64-015F-824C-B444-834CA2BDB1EB}" destId="{60710CC7-CE24-B148-AAC6-591F639E3B5D}" srcOrd="0" destOrd="0" parTransId="{2DC03247-A3A4-9E49-BFB3-834212C03247}" sibTransId="{F01AA263-2CFB-9648-B854-5293B50624C7}"/>
    <dgm:cxn modelId="{906B20E3-9DE8-5D43-A626-EDD4C2732997}" srcId="{E3A2AD64-015F-824C-B444-834CA2BDB1EB}" destId="{C63888B2-84D7-744B-808E-64629E85FCCC}" srcOrd="2" destOrd="0" parTransId="{6719E77A-C80D-164A-8CDA-1A98BBD1611F}" sibTransId="{31C8E70F-C585-7845-A263-ABB5128A5EB9}"/>
    <dgm:cxn modelId="{0DFD9578-98B1-3D44-9043-8FCAD49733B4}" srcId="{E3A2AD64-015F-824C-B444-834CA2BDB1EB}" destId="{FD05021F-6EEC-5D46-B07B-38BB46C9AF47}" srcOrd="1" destOrd="0" parTransId="{8B05656B-21A5-1544-816B-75D36A8B5B9A}" sibTransId="{455A9C0A-FD8A-F84C-9CA9-C8A199E3816D}"/>
    <dgm:cxn modelId="{EC88B076-CB61-41A5-B3F8-85CE8EFF8EAD}" type="presParOf" srcId="{9581ED4F-DEAC-1741-94D6-A1FDBED1975B}" destId="{DC77EBD8-E501-AE4F-92C5-F4DFE55A0AB3}" srcOrd="0" destOrd="0" presId="urn:microsoft.com/office/officeart/2005/8/layout/hierarchy2"/>
    <dgm:cxn modelId="{02B196F6-F2BF-419B-9D49-FAEA16C68D90}" type="presParOf" srcId="{DC77EBD8-E501-AE4F-92C5-F4DFE55A0AB3}" destId="{31A6A43B-DCBB-BD49-8433-1B182C58393F}" srcOrd="0" destOrd="0" presId="urn:microsoft.com/office/officeart/2005/8/layout/hierarchy2"/>
    <dgm:cxn modelId="{8494F4E4-8A40-4E0A-A354-BFFDD457B475}" type="presParOf" srcId="{DC77EBD8-E501-AE4F-92C5-F4DFE55A0AB3}" destId="{E7CA87F5-EA77-D74E-A256-647E2C5C6421}" srcOrd="1" destOrd="0" presId="urn:microsoft.com/office/officeart/2005/8/layout/hierarchy2"/>
    <dgm:cxn modelId="{8CAB3351-3F45-47A3-9448-740D533C0B2E}" type="presParOf" srcId="{E7CA87F5-EA77-D74E-A256-647E2C5C6421}" destId="{5EF1AEBA-AD06-BC44-9F76-EC284810F7F3}" srcOrd="0" destOrd="0" presId="urn:microsoft.com/office/officeart/2005/8/layout/hierarchy2"/>
    <dgm:cxn modelId="{F30552DB-5261-4E8A-8343-C94314968720}" type="presParOf" srcId="{5EF1AEBA-AD06-BC44-9F76-EC284810F7F3}" destId="{745720CD-0557-A244-8F67-01CAA4205570}" srcOrd="0" destOrd="0" presId="urn:microsoft.com/office/officeart/2005/8/layout/hierarchy2"/>
    <dgm:cxn modelId="{A7A3C4BC-D6D9-445F-8389-772E95F20961}" type="presParOf" srcId="{E7CA87F5-EA77-D74E-A256-647E2C5C6421}" destId="{09CB8C29-8982-B94B-A54C-7374F685AD2F}" srcOrd="1" destOrd="0" presId="urn:microsoft.com/office/officeart/2005/8/layout/hierarchy2"/>
    <dgm:cxn modelId="{D1AB116B-2F0D-436C-A356-CABC667824D6}" type="presParOf" srcId="{09CB8C29-8982-B94B-A54C-7374F685AD2F}" destId="{06F1E7AC-D7E7-2149-8CB3-9FB55BEDAB81}" srcOrd="0" destOrd="0" presId="urn:microsoft.com/office/officeart/2005/8/layout/hierarchy2"/>
    <dgm:cxn modelId="{340C75E7-FB4D-44F5-A62E-A4A8D3A48304}" type="presParOf" srcId="{09CB8C29-8982-B94B-A54C-7374F685AD2F}" destId="{A635B294-E444-7D47-9B90-17BB35BE1D74}" srcOrd="1" destOrd="0" presId="urn:microsoft.com/office/officeart/2005/8/layout/hierarchy2"/>
    <dgm:cxn modelId="{7516A6B4-474D-4B38-A4D8-50F397B44621}" type="presParOf" srcId="{A635B294-E444-7D47-9B90-17BB35BE1D74}" destId="{76078EC1-6758-6545-B752-3F3A15177CEB}" srcOrd="0" destOrd="0" presId="urn:microsoft.com/office/officeart/2005/8/layout/hierarchy2"/>
    <dgm:cxn modelId="{001A9E08-C368-4B84-9B88-09582E926673}" type="presParOf" srcId="{76078EC1-6758-6545-B752-3F3A15177CEB}" destId="{B67A4A57-B237-5D4F-8EFB-F0E6B33CAD16}" srcOrd="0" destOrd="0" presId="urn:microsoft.com/office/officeart/2005/8/layout/hierarchy2"/>
    <dgm:cxn modelId="{1A2AFEC2-ECD5-4C92-9F7F-1DB8ED694536}" type="presParOf" srcId="{A635B294-E444-7D47-9B90-17BB35BE1D74}" destId="{DBFD57FE-88C2-7F44-9DC7-14DCF6452B15}" srcOrd="1" destOrd="0" presId="urn:microsoft.com/office/officeart/2005/8/layout/hierarchy2"/>
    <dgm:cxn modelId="{C678C3EE-6233-4268-A888-6D0E81B2B121}" type="presParOf" srcId="{DBFD57FE-88C2-7F44-9DC7-14DCF6452B15}" destId="{115B8FFA-2E94-214C-9332-3972CB06F967}" srcOrd="0" destOrd="0" presId="urn:microsoft.com/office/officeart/2005/8/layout/hierarchy2"/>
    <dgm:cxn modelId="{BB5138F3-F1E9-46E0-BBFE-B20B11C4B951}" type="presParOf" srcId="{DBFD57FE-88C2-7F44-9DC7-14DCF6452B15}" destId="{1F24957F-E0B1-3E47-B67C-02CCB3182C58}" srcOrd="1" destOrd="0" presId="urn:microsoft.com/office/officeart/2005/8/layout/hierarchy2"/>
    <dgm:cxn modelId="{A7895E38-B6E8-4B3E-A576-B0FF6D7543D6}" type="presParOf" srcId="{E7CA87F5-EA77-D74E-A256-647E2C5C6421}" destId="{6F666FFE-CE2F-DA49-8C59-9973D77EF98F}" srcOrd="2" destOrd="0" presId="urn:microsoft.com/office/officeart/2005/8/layout/hierarchy2"/>
    <dgm:cxn modelId="{442744B8-E3DE-434D-A75F-F8D0CF7A7695}" type="presParOf" srcId="{6F666FFE-CE2F-DA49-8C59-9973D77EF98F}" destId="{D0FE6272-7A63-2848-8049-27BC4D134497}" srcOrd="0" destOrd="0" presId="urn:microsoft.com/office/officeart/2005/8/layout/hierarchy2"/>
    <dgm:cxn modelId="{3F9A02B1-FE32-4668-AAD1-7C48DC082941}" type="presParOf" srcId="{E7CA87F5-EA77-D74E-A256-647E2C5C6421}" destId="{6810BF5E-61B8-4548-BD13-443C928C362E}" srcOrd="3" destOrd="0" presId="urn:microsoft.com/office/officeart/2005/8/layout/hierarchy2"/>
    <dgm:cxn modelId="{64E1FB27-2F0A-41E8-A8E5-BFA277A1192C}" type="presParOf" srcId="{6810BF5E-61B8-4548-BD13-443C928C362E}" destId="{1652D8FD-A6FE-4C42-8A94-389BDAC91BB6}" srcOrd="0" destOrd="0" presId="urn:microsoft.com/office/officeart/2005/8/layout/hierarchy2"/>
    <dgm:cxn modelId="{8A770399-219A-4B87-8855-6E1DCCEE6AD0}" type="presParOf" srcId="{6810BF5E-61B8-4548-BD13-443C928C362E}" destId="{CB1D0224-887D-AB4F-AF39-76F554BEF381}" srcOrd="1" destOrd="0" presId="urn:microsoft.com/office/officeart/2005/8/layout/hierarchy2"/>
    <dgm:cxn modelId="{C0EF9D31-F2C3-4C5C-820F-20275E7CD469}" type="presParOf" srcId="{CB1D0224-887D-AB4F-AF39-76F554BEF381}" destId="{19654D11-C72F-C24B-B786-1F6F8F4EDE2F}" srcOrd="0" destOrd="0" presId="urn:microsoft.com/office/officeart/2005/8/layout/hierarchy2"/>
    <dgm:cxn modelId="{57CA2B69-06BE-4DA3-A4E2-A3A39BACB74D}" type="presParOf" srcId="{19654D11-C72F-C24B-B786-1F6F8F4EDE2F}" destId="{F8A87BF8-5BB9-074B-A0D4-9E90BA2477DE}" srcOrd="0" destOrd="0" presId="urn:microsoft.com/office/officeart/2005/8/layout/hierarchy2"/>
    <dgm:cxn modelId="{76C7DF70-BED4-428E-9B61-66FA2005A03B}" type="presParOf" srcId="{CB1D0224-887D-AB4F-AF39-76F554BEF381}" destId="{E42C153E-F476-BF45-A3AE-04DD0396F2B7}" srcOrd="1" destOrd="0" presId="urn:microsoft.com/office/officeart/2005/8/layout/hierarchy2"/>
    <dgm:cxn modelId="{FD41661E-C1B5-4634-A326-23B557886F92}" type="presParOf" srcId="{E42C153E-F476-BF45-A3AE-04DD0396F2B7}" destId="{992A9283-2C5D-404D-9362-B96510F7F226}" srcOrd="0" destOrd="0" presId="urn:microsoft.com/office/officeart/2005/8/layout/hierarchy2"/>
    <dgm:cxn modelId="{6E73C203-C1F8-4370-85A3-B2FB4F4C6515}" type="presParOf" srcId="{E42C153E-F476-BF45-A3AE-04DD0396F2B7}" destId="{C9FFB576-5D69-0949-9012-C2C3228FBA2E}" srcOrd="1" destOrd="0" presId="urn:microsoft.com/office/officeart/2005/8/layout/hierarchy2"/>
    <dgm:cxn modelId="{6EBE26DD-A081-4A17-81D6-4E2D45396C57}" type="presParOf" srcId="{CB1D0224-887D-AB4F-AF39-76F554BEF381}" destId="{27D268A0-048C-624C-B653-7671C5B5BED5}" srcOrd="2" destOrd="0" presId="urn:microsoft.com/office/officeart/2005/8/layout/hierarchy2"/>
    <dgm:cxn modelId="{AB7F8179-CFAD-42E2-B185-A494DF7AABE2}" type="presParOf" srcId="{27D268A0-048C-624C-B653-7671C5B5BED5}" destId="{28BBAF11-EC91-E744-892E-482DB39DBF29}" srcOrd="0" destOrd="0" presId="urn:microsoft.com/office/officeart/2005/8/layout/hierarchy2"/>
    <dgm:cxn modelId="{248AFBB7-1E26-43CD-BB8C-68B3A14DFE6C}" type="presParOf" srcId="{CB1D0224-887D-AB4F-AF39-76F554BEF381}" destId="{83F8B903-E56F-E449-8230-C68522248145}" srcOrd="3" destOrd="0" presId="urn:microsoft.com/office/officeart/2005/8/layout/hierarchy2"/>
    <dgm:cxn modelId="{3776AEC7-8311-473A-8761-2401CCDFB275}" type="presParOf" srcId="{83F8B903-E56F-E449-8230-C68522248145}" destId="{F3B95FA2-C44E-D747-A6AF-FE5B7082E657}" srcOrd="0" destOrd="0" presId="urn:microsoft.com/office/officeart/2005/8/layout/hierarchy2"/>
    <dgm:cxn modelId="{DE68E42B-B3AA-4D96-A588-660C957F6703}" type="presParOf" srcId="{83F8B903-E56F-E449-8230-C68522248145}" destId="{C19EC4F2-FCBB-D74A-8B5C-515B196B2E03}" srcOrd="1" destOrd="0" presId="urn:microsoft.com/office/officeart/2005/8/layout/hierarchy2"/>
    <dgm:cxn modelId="{B08F3B3A-A9E6-49C6-A4FD-550A31555CAA}" type="presParOf" srcId="{E7CA87F5-EA77-D74E-A256-647E2C5C6421}" destId="{C10AA5EF-7606-3644-A59C-EBAC42A003FF}" srcOrd="4" destOrd="0" presId="urn:microsoft.com/office/officeart/2005/8/layout/hierarchy2"/>
    <dgm:cxn modelId="{38EA417E-D49B-4A61-A188-D85A6573D0A9}" type="presParOf" srcId="{C10AA5EF-7606-3644-A59C-EBAC42A003FF}" destId="{C3843FC2-1A82-424F-80B9-6E5066603453}" srcOrd="0" destOrd="0" presId="urn:microsoft.com/office/officeart/2005/8/layout/hierarchy2"/>
    <dgm:cxn modelId="{AB4DC06B-6D8D-4715-9089-A4E893AD2F57}" type="presParOf" srcId="{E7CA87F5-EA77-D74E-A256-647E2C5C6421}" destId="{C13818BB-33F2-4046-AADA-E5ABB741D30C}" srcOrd="5" destOrd="0" presId="urn:microsoft.com/office/officeart/2005/8/layout/hierarchy2"/>
    <dgm:cxn modelId="{C111AF43-BB2E-4835-928E-3D317B3E0BBC}" type="presParOf" srcId="{C13818BB-33F2-4046-AADA-E5ABB741D30C}" destId="{08795BBB-B33C-AE47-8C9E-3E448D2B6EA4}" srcOrd="0" destOrd="0" presId="urn:microsoft.com/office/officeart/2005/8/layout/hierarchy2"/>
    <dgm:cxn modelId="{401D2B13-BB58-4A0B-9126-C442E849ECAE}" type="presParOf" srcId="{C13818BB-33F2-4046-AADA-E5ABB741D30C}" destId="{0DBAD01B-710F-7240-9F2A-678EAB72F4B9}" srcOrd="1" destOrd="0" presId="urn:microsoft.com/office/officeart/2005/8/layout/hierarchy2"/>
    <dgm:cxn modelId="{304C5569-24B7-4E14-A725-1A2C8EBBA00A}" type="presParOf" srcId="{0DBAD01B-710F-7240-9F2A-678EAB72F4B9}" destId="{A957FA16-8D5C-094F-A5F3-5207FC18A79C}" srcOrd="0" destOrd="0" presId="urn:microsoft.com/office/officeart/2005/8/layout/hierarchy2"/>
    <dgm:cxn modelId="{5E705173-98EB-493E-AB93-598D51E3810A}" type="presParOf" srcId="{A957FA16-8D5C-094F-A5F3-5207FC18A79C}" destId="{C00D6584-B54B-0145-8D4A-0352A345D456}" srcOrd="0" destOrd="0" presId="urn:microsoft.com/office/officeart/2005/8/layout/hierarchy2"/>
    <dgm:cxn modelId="{4373C930-0DAD-480C-ABFE-6818CDDFE5A8}" type="presParOf" srcId="{0DBAD01B-710F-7240-9F2A-678EAB72F4B9}" destId="{C8BAB346-7B65-E943-9CD0-D07DBD2CFAFB}" srcOrd="1" destOrd="0" presId="urn:microsoft.com/office/officeart/2005/8/layout/hierarchy2"/>
    <dgm:cxn modelId="{7709423D-4D8F-4FE9-8E3B-89305C9827DE}" type="presParOf" srcId="{C8BAB346-7B65-E943-9CD0-D07DBD2CFAFB}" destId="{8907D395-495B-7C46-BBDF-DF5062525091}" srcOrd="0" destOrd="0" presId="urn:microsoft.com/office/officeart/2005/8/layout/hierarchy2"/>
    <dgm:cxn modelId="{852B58D5-4744-4B17-9AF4-A86299BD2957}" type="presParOf" srcId="{C8BAB346-7B65-E943-9CD0-D07DBD2CFAFB}" destId="{6231B6EB-F42F-544F-A165-00505AA60F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6A43B-DCBB-BD49-8433-1B182C58393F}">
      <dsp:nvSpPr>
        <dsp:cNvPr id="0" name=""/>
        <dsp:cNvSpPr/>
      </dsp:nvSpPr>
      <dsp:spPr>
        <a:xfrm>
          <a:off x="0" y="1610245"/>
          <a:ext cx="2036615" cy="139473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7897B6"/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rPr>
            <a:t>學前幼兒語文評量（網路版）</a:t>
          </a:r>
          <a:endParaRPr lang="zh-TW" altLang="en-US" sz="1800" kern="1200" dirty="0">
            <a:solidFill>
              <a:sysClr val="windowText" lastClr="000000"/>
            </a:solidFill>
            <a:latin typeface="Times New Roman" panose="02020603050405020304" pitchFamily="18" charset="0"/>
            <a:ea typeface="華康中圓體" panose="020F0509000000000000" pitchFamily="49" charset="-120"/>
            <a:cs typeface="Times New Roman" panose="02020603050405020304" pitchFamily="18" charset="0"/>
          </a:endParaRPr>
        </a:p>
      </dsp:txBody>
      <dsp:txXfrm>
        <a:off x="40850" y="1651095"/>
        <a:ext cx="1954915" cy="1313034"/>
      </dsp:txXfrm>
    </dsp:sp>
    <dsp:sp modelId="{5EF1AEBA-AD06-BC44-9F76-EC284810F7F3}">
      <dsp:nvSpPr>
        <dsp:cNvPr id="0" name=""/>
        <dsp:cNvSpPr/>
      </dsp:nvSpPr>
      <dsp:spPr>
        <a:xfrm rot="17786729">
          <a:off x="1543759" y="1491881"/>
          <a:ext cx="1777169" cy="40258"/>
        </a:xfrm>
        <a:custGeom>
          <a:avLst/>
          <a:gdLst/>
          <a:ahLst/>
          <a:cxnLst/>
          <a:rect l="0" t="0" r="0" b="0"/>
          <a:pathLst>
            <a:path>
              <a:moveTo>
                <a:pt x="0" y="20129"/>
              </a:moveTo>
              <a:lnTo>
                <a:pt x="1777169" y="20129"/>
              </a:lnTo>
            </a:path>
          </a:pathLst>
        </a:custGeom>
        <a:noFill/>
        <a:ln w="15875" cap="rnd" cmpd="sng" algn="ctr">
          <a:solidFill>
            <a:srgbClr val="00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2387914" y="1467581"/>
        <a:ext cx="88858" cy="88858"/>
      </dsp:txXfrm>
    </dsp:sp>
    <dsp:sp modelId="{06F1E7AC-D7E7-2149-8CB3-9FB55BEDAB81}">
      <dsp:nvSpPr>
        <dsp:cNvPr id="0" name=""/>
        <dsp:cNvSpPr/>
      </dsp:nvSpPr>
      <dsp:spPr>
        <a:xfrm>
          <a:off x="2828071" y="463136"/>
          <a:ext cx="2964166" cy="50654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7897B6"/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12700" rIns="360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題型一：多選一（</a:t>
          </a:r>
          <a:r>
            <a:rPr lang="en-US" altLang="zh-TW" sz="2000" kern="12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10</a:t>
          </a:r>
          <a:r>
            <a:rPr lang="zh-TW" altLang="en-US" sz="2000" kern="12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題）</a:t>
          </a:r>
        </a:p>
      </dsp:txBody>
      <dsp:txXfrm>
        <a:off x="2842907" y="477972"/>
        <a:ext cx="2934494" cy="476871"/>
      </dsp:txXfrm>
    </dsp:sp>
    <dsp:sp modelId="{76078EC1-6758-6545-B752-3F3A15177CEB}">
      <dsp:nvSpPr>
        <dsp:cNvPr id="0" name=""/>
        <dsp:cNvSpPr/>
      </dsp:nvSpPr>
      <dsp:spPr>
        <a:xfrm rot="21334010">
          <a:off x="5791051" y="665630"/>
          <a:ext cx="793028" cy="40258"/>
        </a:xfrm>
        <a:custGeom>
          <a:avLst/>
          <a:gdLst/>
          <a:ahLst/>
          <a:cxnLst/>
          <a:rect l="0" t="0" r="0" b="0"/>
          <a:pathLst>
            <a:path>
              <a:moveTo>
                <a:pt x="0" y="20129"/>
              </a:moveTo>
              <a:lnTo>
                <a:pt x="793028" y="20129"/>
              </a:lnTo>
            </a:path>
          </a:pathLst>
        </a:custGeom>
        <a:noFill/>
        <a:ln w="15875" cap="rnd" cmpd="sng" algn="ctr">
          <a:solidFill>
            <a:srgbClr val="00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167740" y="665933"/>
        <a:ext cx="39651" cy="39651"/>
      </dsp:txXfrm>
    </dsp:sp>
    <dsp:sp modelId="{115B8FFA-2E94-214C-9332-3972CB06F967}">
      <dsp:nvSpPr>
        <dsp:cNvPr id="0" name=""/>
        <dsp:cNvSpPr/>
      </dsp:nvSpPr>
      <dsp:spPr>
        <a:xfrm>
          <a:off x="6582894" y="165431"/>
          <a:ext cx="3555758" cy="97935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7897B6"/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12700" rIns="360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語意：空間方位詞（</a:t>
          </a:r>
          <a:r>
            <a:rPr lang="en-US" altLang="zh-TW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1-5</a:t>
          </a:r>
          <a:r>
            <a:rPr lang="zh-TW" altLang="en-US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，</a:t>
          </a:r>
          <a:r>
            <a:rPr lang="en-US" altLang="zh-TW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9-10</a:t>
          </a:r>
          <a:r>
            <a:rPr lang="zh-TW" altLang="en-US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）</a:t>
          </a:r>
          <a:endParaRPr lang="en-US" altLang="zh-TW" sz="2000" kern="1200" dirty="0">
            <a:solidFill>
              <a:sysClr val="windowText" lastClr="000000"/>
            </a:solidFill>
            <a:latin typeface="Times New Roman" panose="02020603050405020304" pitchFamily="18" charset="0"/>
            <a:ea typeface="華康細圓體" panose="020F0309000000000000" pitchFamily="49" charset="-12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語意：對</a:t>
          </a:r>
          <a:r>
            <a:rPr lang="zh-TW" altLang="en-US" sz="2000" kern="12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應關係詞（</a:t>
          </a:r>
          <a:r>
            <a:rPr lang="en-US" altLang="zh-TW" sz="2000" kern="12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6-8</a:t>
          </a:r>
          <a:r>
            <a:rPr lang="zh-TW" altLang="en-US" sz="2000" kern="12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）</a:t>
          </a:r>
        </a:p>
      </dsp:txBody>
      <dsp:txXfrm>
        <a:off x="6611578" y="194115"/>
        <a:ext cx="3498390" cy="921990"/>
      </dsp:txXfrm>
    </dsp:sp>
    <dsp:sp modelId="{6F666FFE-CE2F-DA49-8C59-9973D77EF98F}">
      <dsp:nvSpPr>
        <dsp:cNvPr id="0" name=""/>
        <dsp:cNvSpPr/>
      </dsp:nvSpPr>
      <dsp:spPr>
        <a:xfrm rot="463026">
          <a:off x="2032999" y="2341107"/>
          <a:ext cx="798689" cy="40258"/>
        </a:xfrm>
        <a:custGeom>
          <a:avLst/>
          <a:gdLst/>
          <a:ahLst/>
          <a:cxnLst/>
          <a:rect l="0" t="0" r="0" b="0"/>
          <a:pathLst>
            <a:path>
              <a:moveTo>
                <a:pt x="0" y="20129"/>
              </a:moveTo>
              <a:lnTo>
                <a:pt x="798689" y="20129"/>
              </a:lnTo>
            </a:path>
          </a:pathLst>
        </a:custGeom>
        <a:noFill/>
        <a:ln w="15875" cap="rnd" cmpd="sng" algn="ctr">
          <a:solidFill>
            <a:srgbClr val="00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412376" y="2341269"/>
        <a:ext cx="39934" cy="39934"/>
      </dsp:txXfrm>
    </dsp:sp>
    <dsp:sp modelId="{1652D8FD-A6FE-4C42-8A94-389BDAC91BB6}">
      <dsp:nvSpPr>
        <dsp:cNvPr id="0" name=""/>
        <dsp:cNvSpPr/>
      </dsp:nvSpPr>
      <dsp:spPr>
        <a:xfrm>
          <a:off x="2828071" y="2138016"/>
          <a:ext cx="2983597" cy="55369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7897B6"/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12700" rIns="360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題型二：三選一</a:t>
          </a:r>
          <a:r>
            <a:rPr lang="zh-TW" altLang="en-US" sz="2000" kern="12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（</a:t>
          </a:r>
          <a:r>
            <a:rPr lang="en-US" altLang="zh-TW" sz="2000" kern="12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20</a:t>
          </a:r>
          <a:r>
            <a:rPr lang="zh-TW" altLang="en-US" sz="2000" kern="12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題）</a:t>
          </a:r>
        </a:p>
      </dsp:txBody>
      <dsp:txXfrm>
        <a:off x="2844288" y="2154233"/>
        <a:ext cx="2951163" cy="521256"/>
      </dsp:txXfrm>
    </dsp:sp>
    <dsp:sp modelId="{19654D11-C72F-C24B-B786-1F6F8F4EDE2F}">
      <dsp:nvSpPr>
        <dsp:cNvPr id="0" name=""/>
        <dsp:cNvSpPr/>
      </dsp:nvSpPr>
      <dsp:spPr>
        <a:xfrm rot="20039726">
          <a:off x="5767540" y="2203627"/>
          <a:ext cx="871743" cy="40258"/>
        </a:xfrm>
        <a:custGeom>
          <a:avLst/>
          <a:gdLst/>
          <a:ahLst/>
          <a:cxnLst/>
          <a:rect l="0" t="0" r="0" b="0"/>
          <a:pathLst>
            <a:path>
              <a:moveTo>
                <a:pt x="0" y="20129"/>
              </a:moveTo>
              <a:lnTo>
                <a:pt x="871743" y="20129"/>
              </a:lnTo>
            </a:path>
          </a:pathLst>
        </a:custGeom>
        <a:noFill/>
        <a:ln w="15875" cap="rnd" cmpd="sng" algn="ctr">
          <a:solidFill>
            <a:srgbClr val="00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181618" y="2201963"/>
        <a:ext cx="43587" cy="43587"/>
      </dsp:txXfrm>
    </dsp:sp>
    <dsp:sp modelId="{992A9283-2C5D-404D-9362-B96510F7F226}">
      <dsp:nvSpPr>
        <dsp:cNvPr id="0" name=""/>
        <dsp:cNvSpPr/>
      </dsp:nvSpPr>
      <dsp:spPr>
        <a:xfrm>
          <a:off x="6595155" y="1352991"/>
          <a:ext cx="3490219" cy="135932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7897B6"/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語意：動詞（</a:t>
          </a:r>
          <a:r>
            <a:rPr lang="en-US" altLang="zh-TW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1-6</a:t>
          </a:r>
          <a:r>
            <a:rPr lang="zh-TW" altLang="en-US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）</a:t>
          </a:r>
          <a:endParaRPr lang="en-US" altLang="zh-TW" sz="2000" kern="1200" dirty="0">
            <a:solidFill>
              <a:sysClr val="windowText" lastClr="000000"/>
            </a:solidFill>
            <a:latin typeface="Times New Roman" panose="02020603050405020304" pitchFamily="18" charset="0"/>
            <a:ea typeface="華康細圓體" panose="020F0309000000000000" pitchFamily="49" charset="-12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語意：量詞（</a:t>
          </a:r>
          <a:r>
            <a:rPr lang="en-US" altLang="zh-TW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7-9</a:t>
          </a:r>
          <a:r>
            <a:rPr lang="zh-TW" altLang="en-US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）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語意：對應關係詞（</a:t>
          </a:r>
          <a:r>
            <a:rPr lang="en-US" altLang="zh-TW" sz="2000" kern="12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10</a:t>
          </a:r>
          <a:r>
            <a:rPr lang="zh-TW" altLang="en-US" sz="2000" kern="12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）</a:t>
          </a:r>
        </a:p>
      </dsp:txBody>
      <dsp:txXfrm>
        <a:off x="6634968" y="1392804"/>
        <a:ext cx="3410593" cy="1279694"/>
      </dsp:txXfrm>
    </dsp:sp>
    <dsp:sp modelId="{27D268A0-048C-624C-B653-7671C5B5BED5}">
      <dsp:nvSpPr>
        <dsp:cNvPr id="0" name=""/>
        <dsp:cNvSpPr/>
      </dsp:nvSpPr>
      <dsp:spPr>
        <a:xfrm rot="2632053">
          <a:off x="5660036" y="2771288"/>
          <a:ext cx="1086752" cy="40258"/>
        </a:xfrm>
        <a:custGeom>
          <a:avLst/>
          <a:gdLst/>
          <a:ahLst/>
          <a:cxnLst/>
          <a:rect l="0" t="0" r="0" b="0"/>
          <a:pathLst>
            <a:path>
              <a:moveTo>
                <a:pt x="0" y="20129"/>
              </a:moveTo>
              <a:lnTo>
                <a:pt x="1086752" y="20129"/>
              </a:lnTo>
            </a:path>
          </a:pathLst>
        </a:custGeom>
        <a:noFill/>
        <a:ln w="15875" cap="rnd" cmpd="sng" algn="ctr">
          <a:solidFill>
            <a:srgbClr val="00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176243" y="2764249"/>
        <a:ext cx="54337" cy="54337"/>
      </dsp:txXfrm>
    </dsp:sp>
    <dsp:sp modelId="{F3B95FA2-C44E-D747-A6AF-FE5B7082E657}">
      <dsp:nvSpPr>
        <dsp:cNvPr id="0" name=""/>
        <dsp:cNvSpPr/>
      </dsp:nvSpPr>
      <dsp:spPr>
        <a:xfrm>
          <a:off x="6595155" y="2859216"/>
          <a:ext cx="3490219" cy="61751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7897B6"/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12700" rIns="360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語法：連接詞（</a:t>
          </a:r>
          <a:r>
            <a:rPr lang="en-US" altLang="zh-TW" sz="20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1-10</a:t>
          </a:r>
          <a:r>
            <a:rPr lang="zh-TW" altLang="en-US" sz="20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）</a:t>
          </a:r>
          <a:endParaRPr lang="zh-TW" altLang="en-US" sz="1050" kern="1200" dirty="0">
            <a:solidFill>
              <a:sysClr val="windowText" lastClr="000000"/>
            </a:solidFill>
            <a:latin typeface="Times New Roman" panose="02020603050405020304" pitchFamily="18" charset="0"/>
            <a:ea typeface="華康細圓體" panose="020F0309000000000000" pitchFamily="49" charset="-120"/>
            <a:cs typeface="Times New Roman" panose="02020603050405020304" pitchFamily="18" charset="0"/>
          </a:endParaRPr>
        </a:p>
      </dsp:txBody>
      <dsp:txXfrm>
        <a:off x="6613241" y="2877302"/>
        <a:ext cx="3454047" cy="581343"/>
      </dsp:txXfrm>
    </dsp:sp>
    <dsp:sp modelId="{C10AA5EF-7606-3644-A59C-EBAC42A003FF}">
      <dsp:nvSpPr>
        <dsp:cNvPr id="0" name=""/>
        <dsp:cNvSpPr/>
      </dsp:nvSpPr>
      <dsp:spPr>
        <a:xfrm rot="3803782">
          <a:off x="1548659" y="3077607"/>
          <a:ext cx="1767368" cy="40258"/>
        </a:xfrm>
        <a:custGeom>
          <a:avLst/>
          <a:gdLst/>
          <a:ahLst/>
          <a:cxnLst/>
          <a:rect l="0" t="0" r="0" b="0"/>
          <a:pathLst>
            <a:path>
              <a:moveTo>
                <a:pt x="0" y="20129"/>
              </a:moveTo>
              <a:lnTo>
                <a:pt x="1767368" y="20129"/>
              </a:lnTo>
            </a:path>
          </a:pathLst>
        </a:custGeom>
        <a:noFill/>
        <a:ln w="15875" cap="rnd" cmpd="sng" algn="ctr">
          <a:solidFill>
            <a:srgbClr val="00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2388159" y="3053552"/>
        <a:ext cx="88368" cy="88368"/>
      </dsp:txXfrm>
    </dsp:sp>
    <dsp:sp modelId="{08795BBB-B33C-AE47-8C9E-3E448D2B6EA4}">
      <dsp:nvSpPr>
        <dsp:cNvPr id="0" name=""/>
        <dsp:cNvSpPr/>
      </dsp:nvSpPr>
      <dsp:spPr>
        <a:xfrm>
          <a:off x="2828071" y="3623635"/>
          <a:ext cx="2980404" cy="5284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7897B6"/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12700" rIns="360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題型三：排排看（</a:t>
          </a:r>
          <a:r>
            <a:rPr lang="en-US" altLang="zh-TW" sz="2000" kern="12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5</a:t>
          </a:r>
          <a:r>
            <a:rPr lang="zh-TW" altLang="en-US" sz="2000" kern="12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題）</a:t>
          </a:r>
        </a:p>
      </dsp:txBody>
      <dsp:txXfrm>
        <a:off x="2843549" y="3639113"/>
        <a:ext cx="2949448" cy="497496"/>
      </dsp:txXfrm>
    </dsp:sp>
    <dsp:sp modelId="{A957FA16-8D5C-094F-A5F3-5207FC18A79C}">
      <dsp:nvSpPr>
        <dsp:cNvPr id="0" name=""/>
        <dsp:cNvSpPr/>
      </dsp:nvSpPr>
      <dsp:spPr>
        <a:xfrm>
          <a:off x="5808475" y="3867732"/>
          <a:ext cx="783487" cy="40258"/>
        </a:xfrm>
        <a:custGeom>
          <a:avLst/>
          <a:gdLst/>
          <a:ahLst/>
          <a:cxnLst/>
          <a:rect l="0" t="0" r="0" b="0"/>
          <a:pathLst>
            <a:path>
              <a:moveTo>
                <a:pt x="0" y="20129"/>
              </a:moveTo>
              <a:lnTo>
                <a:pt x="783487" y="20129"/>
              </a:lnTo>
            </a:path>
          </a:pathLst>
        </a:custGeom>
        <a:noFill/>
        <a:ln w="15875" cap="rnd" cmpd="sng" algn="ctr">
          <a:solidFill>
            <a:srgbClr val="0033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180632" y="3868274"/>
        <a:ext cx="39174" cy="39174"/>
      </dsp:txXfrm>
    </dsp:sp>
    <dsp:sp modelId="{8907D395-495B-7C46-BBDF-DF5062525091}">
      <dsp:nvSpPr>
        <dsp:cNvPr id="0" name=""/>
        <dsp:cNvSpPr/>
      </dsp:nvSpPr>
      <dsp:spPr>
        <a:xfrm>
          <a:off x="6591963" y="3623635"/>
          <a:ext cx="3495606" cy="5284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7897B6"/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12700" rIns="360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語法：句子結構（</a:t>
          </a:r>
          <a:r>
            <a:rPr lang="en-US" altLang="zh-TW" sz="2000" kern="12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1-5</a:t>
          </a:r>
          <a:r>
            <a:rPr lang="zh-TW" altLang="en-US" sz="2000" kern="1200" dirty="0">
              <a:latin typeface="Times New Roman" panose="02020603050405020304" pitchFamily="18" charset="0"/>
              <a:ea typeface="華康細圓體" panose="020F0309000000000000" pitchFamily="49" charset="-120"/>
              <a:cs typeface="Times New Roman" panose="02020603050405020304" pitchFamily="18" charset="0"/>
            </a:rPr>
            <a:t>）</a:t>
          </a:r>
        </a:p>
      </dsp:txBody>
      <dsp:txXfrm>
        <a:off x="6607441" y="3639113"/>
        <a:ext cx="3464650" cy="497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31076" y="3184299"/>
            <a:ext cx="9173536" cy="2262781"/>
          </a:xfrm>
        </p:spPr>
        <p:txBody>
          <a:bodyPr>
            <a:normAutofit/>
          </a:bodyPr>
          <a:lstStyle/>
          <a:p>
            <a:r>
              <a:rPr lang="zh-TW" alt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學前幼兒語文評量（網路版）</a:t>
            </a:r>
            <a:endParaRPr lang="zh-TW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31076" y="5447078"/>
            <a:ext cx="9173536" cy="1126283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測驗例題介紹</a:t>
            </a:r>
            <a:endParaRPr lang="zh-TW" altLang="en-US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7923" t="13391" r="8310" b="10288"/>
          <a:stretch/>
        </p:blipFill>
        <p:spPr>
          <a:xfrm>
            <a:off x="4262908" y="654852"/>
            <a:ext cx="4632101" cy="3376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028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評量題型與內容</a:t>
            </a:r>
            <a:endParaRPr lang="zh-TW" altLang="en-US" dirty="0"/>
          </a:p>
        </p:txBody>
      </p:sp>
      <p:graphicFrame>
        <p:nvGraphicFramePr>
          <p:cNvPr id="6" name="資料圖表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377928"/>
              </p:ext>
            </p:extLst>
          </p:nvPr>
        </p:nvGraphicFramePr>
        <p:xfrm>
          <a:off x="1365161" y="1790163"/>
          <a:ext cx="10139452" cy="437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28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題型一：多選一題型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7324" r="2425" b="7304"/>
          <a:stretch/>
        </p:blipFill>
        <p:spPr bwMode="auto">
          <a:xfrm>
            <a:off x="2592925" y="1442434"/>
            <a:ext cx="7014714" cy="5240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73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題</a:t>
            </a:r>
            <a:r>
              <a:rPr lang="zh-TW" altLang="en-US" dirty="0" smtClean="0"/>
              <a:t>型二：三選</a:t>
            </a:r>
            <a:r>
              <a:rPr lang="zh-TW" altLang="en-US" dirty="0"/>
              <a:t>一題型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78" t="9196" r="6533" b="18311"/>
          <a:stretch/>
        </p:blipFill>
        <p:spPr>
          <a:xfrm>
            <a:off x="2601531" y="1453614"/>
            <a:ext cx="7727325" cy="5217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2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題型三：排排看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86" t="-568" r="6687" b="21145"/>
          <a:stretch/>
        </p:blipFill>
        <p:spPr>
          <a:xfrm>
            <a:off x="2592924" y="1416676"/>
            <a:ext cx="7081280" cy="5254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1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測驗簡介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648497"/>
            <a:ext cx="8915400" cy="476518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zh-TW" altLang="en-US" sz="3200" dirty="0" smtClean="0"/>
              <a:t>施測時間：</a:t>
            </a:r>
            <a:r>
              <a:rPr lang="en-US" altLang="zh-TW" sz="3200" dirty="0" smtClean="0"/>
              <a:t>15</a:t>
            </a:r>
            <a:r>
              <a:rPr lang="zh-TW" altLang="en-US" sz="3200" dirty="0" smtClean="0"/>
              <a:t>～</a:t>
            </a:r>
            <a:r>
              <a:rPr lang="en-US" altLang="zh-TW" sz="3200" dirty="0" smtClean="0"/>
              <a:t>25</a:t>
            </a:r>
            <a:r>
              <a:rPr lang="zh-TW" altLang="en-US" sz="3200" dirty="0" smtClean="0"/>
              <a:t>分鐘。</a:t>
            </a:r>
            <a:endParaRPr lang="en-US" altLang="zh-TW" sz="3200" dirty="0" smtClean="0"/>
          </a:p>
          <a:p>
            <a:pPr>
              <a:spcBef>
                <a:spcPts val="1800"/>
              </a:spcBef>
            </a:pPr>
            <a:r>
              <a:rPr lang="zh-TW" altLang="en-US" sz="3200" dirty="0"/>
              <a:t>施測</a:t>
            </a:r>
            <a:r>
              <a:rPr lang="zh-TW" altLang="en-US" sz="3200" dirty="0" smtClean="0"/>
              <a:t>對象：</a:t>
            </a:r>
            <a:r>
              <a:rPr lang="zh-TW" altLang="en-US" sz="3200" dirty="0"/>
              <a:t>三歲至六歲</a:t>
            </a:r>
            <a:r>
              <a:rPr lang="en-US" altLang="zh-TW" sz="3200" dirty="0"/>
              <a:t>11</a:t>
            </a:r>
            <a:r>
              <a:rPr lang="zh-TW" altLang="en-US" sz="3200" dirty="0"/>
              <a:t>個月</a:t>
            </a:r>
            <a:r>
              <a:rPr lang="zh-TW" altLang="en-US" sz="3200" dirty="0" smtClean="0"/>
              <a:t>幼兒。</a:t>
            </a:r>
            <a:endParaRPr lang="en-US" altLang="zh-TW" sz="3200" dirty="0" smtClean="0"/>
          </a:p>
          <a:p>
            <a:pPr>
              <a:spcBef>
                <a:spcPts val="1800"/>
              </a:spcBef>
            </a:pPr>
            <a:r>
              <a:rPr lang="zh-TW" altLang="en-US" sz="3200" dirty="0"/>
              <a:t>測驗功能：</a:t>
            </a:r>
            <a:endParaRPr lang="en-US" altLang="zh-TW" sz="3200" dirty="0"/>
          </a:p>
          <a:p>
            <a:pPr lvl="1">
              <a:spcBef>
                <a:spcPts val="1800"/>
              </a:spcBef>
            </a:pPr>
            <a:r>
              <a:rPr lang="zh-TW" altLang="zh-TW" sz="2800" dirty="0"/>
              <a:t>評估教學成效，擬定教學策略。</a:t>
            </a:r>
          </a:p>
          <a:p>
            <a:pPr lvl="1">
              <a:spcBef>
                <a:spcPts val="1800"/>
              </a:spcBef>
            </a:pPr>
            <a:r>
              <a:rPr lang="zh-TW" altLang="zh-TW" sz="2800" dirty="0"/>
              <a:t>判斷是否需要對特定幼兒加強引導。</a:t>
            </a:r>
          </a:p>
          <a:p>
            <a:pPr lvl="1">
              <a:spcBef>
                <a:spcPts val="1800"/>
              </a:spcBef>
            </a:pPr>
            <a:r>
              <a:rPr lang="zh-TW" altLang="zh-TW" sz="2800" dirty="0"/>
              <a:t>研究幼兒的語文能力發展。</a:t>
            </a:r>
            <a:endParaRPr lang="en-US" altLang="zh-TW" sz="2800" dirty="0"/>
          </a:p>
          <a:p>
            <a:pPr>
              <a:spcBef>
                <a:spcPts val="1800"/>
              </a:spcBef>
            </a:pPr>
            <a:r>
              <a:rPr lang="zh-TW" altLang="en-US" sz="3200" dirty="0" smtClean="0">
                <a:solidFill>
                  <a:srgbClr val="FF0000"/>
                </a:solidFill>
              </a:rPr>
              <a:t>優惠</a:t>
            </a:r>
            <a:r>
              <a:rPr lang="zh-TW" altLang="en-US" sz="3200" dirty="0">
                <a:solidFill>
                  <a:srgbClr val="FF0000"/>
                </a:solidFill>
              </a:rPr>
              <a:t>訊息</a:t>
            </a:r>
            <a:r>
              <a:rPr lang="zh-TW" altLang="en-US" sz="3200" dirty="0" smtClean="0">
                <a:solidFill>
                  <a:srgbClr val="FF0000"/>
                </a:solidFill>
              </a:rPr>
              <a:t>：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2800" dirty="0">
                <a:solidFill>
                  <a:srgbClr val="FF0000"/>
                </a:solidFill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</a:rPr>
              <a:t>   凡</a:t>
            </a:r>
            <a:r>
              <a:rPr lang="zh-TW" altLang="en-US" sz="2800" dirty="0">
                <a:solidFill>
                  <a:srgbClr val="FF0000"/>
                </a:solidFill>
              </a:rPr>
              <a:t>一次購買</a:t>
            </a:r>
            <a:r>
              <a:rPr lang="en-US" altLang="zh-TW" sz="2800" dirty="0">
                <a:solidFill>
                  <a:srgbClr val="FF0000"/>
                </a:solidFill>
              </a:rPr>
              <a:t>200</a:t>
            </a:r>
            <a:r>
              <a:rPr lang="zh-TW" altLang="en-US" sz="2800" dirty="0">
                <a:solidFill>
                  <a:srgbClr val="FF0000"/>
                </a:solidFill>
              </a:rPr>
              <a:t>人次以上</a:t>
            </a:r>
            <a:r>
              <a:rPr lang="en-US" altLang="zh-TW" sz="2800" dirty="0">
                <a:solidFill>
                  <a:srgbClr val="FF0000"/>
                </a:solidFill>
              </a:rPr>
              <a:t>95</a:t>
            </a:r>
            <a:r>
              <a:rPr lang="zh-TW" altLang="en-US" sz="2800" dirty="0">
                <a:solidFill>
                  <a:srgbClr val="FF0000"/>
                </a:solidFill>
              </a:rPr>
              <a:t>折優惠</a:t>
            </a:r>
            <a:r>
              <a:rPr lang="zh-TW" altLang="en-US" sz="2800" dirty="0" smtClean="0">
                <a:solidFill>
                  <a:srgbClr val="FF0000"/>
                </a:solidFill>
              </a:rPr>
              <a:t>，</a:t>
            </a:r>
            <a:r>
              <a:rPr lang="en-US" altLang="zh-TW" sz="2800" dirty="0" smtClean="0">
                <a:solidFill>
                  <a:srgbClr val="FF0000"/>
                </a:solidFill>
              </a:rPr>
              <a:t>500</a:t>
            </a:r>
            <a:r>
              <a:rPr lang="zh-TW" altLang="en-US" sz="2800" dirty="0">
                <a:solidFill>
                  <a:srgbClr val="FF0000"/>
                </a:solidFill>
              </a:rPr>
              <a:t>人次以上</a:t>
            </a:r>
            <a:r>
              <a:rPr lang="en-US" altLang="zh-TW" sz="2800" dirty="0">
                <a:solidFill>
                  <a:srgbClr val="FF0000"/>
                </a:solidFill>
              </a:rPr>
              <a:t>9</a:t>
            </a:r>
            <a:r>
              <a:rPr lang="zh-TW" altLang="en-US" sz="2800" dirty="0" smtClean="0">
                <a:solidFill>
                  <a:srgbClr val="FF0000"/>
                </a:solidFill>
              </a:rPr>
              <a:t>折</a:t>
            </a:r>
            <a:r>
              <a:rPr lang="zh-TW" altLang="en-US" sz="2800" dirty="0">
                <a:solidFill>
                  <a:srgbClr val="FF0000"/>
                </a:solidFill>
              </a:rPr>
              <a:t>優惠</a:t>
            </a:r>
            <a:r>
              <a:rPr lang="zh-TW" altLang="en-US" sz="2800" dirty="0" smtClean="0">
                <a:solidFill>
                  <a:srgbClr val="FF0000"/>
                </a:solidFill>
              </a:rPr>
              <a:t>，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sz="2800" dirty="0">
                <a:solidFill>
                  <a:srgbClr val="FF0000"/>
                </a:solidFill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</a:rPr>
              <a:t>   </a:t>
            </a:r>
            <a:r>
              <a:rPr lang="en-US" altLang="zh-TW" sz="2800" dirty="0" smtClean="0">
                <a:solidFill>
                  <a:srgbClr val="FF0000"/>
                </a:solidFill>
              </a:rPr>
              <a:t>1000</a:t>
            </a:r>
            <a:r>
              <a:rPr lang="zh-TW" altLang="en-US" sz="2800" dirty="0">
                <a:solidFill>
                  <a:srgbClr val="FF0000"/>
                </a:solidFill>
              </a:rPr>
              <a:t>人次以上</a:t>
            </a:r>
            <a:r>
              <a:rPr lang="en-US" altLang="zh-TW" sz="2800" dirty="0">
                <a:solidFill>
                  <a:srgbClr val="FF0000"/>
                </a:solidFill>
              </a:rPr>
              <a:t>8</a:t>
            </a:r>
            <a:r>
              <a:rPr lang="zh-TW" altLang="en-US" sz="2800" dirty="0">
                <a:solidFill>
                  <a:srgbClr val="FF0000"/>
                </a:solidFill>
              </a:rPr>
              <a:t>折優惠</a:t>
            </a:r>
            <a:r>
              <a:rPr lang="zh-TW" altLang="en-US" sz="2800" dirty="0" smtClean="0">
                <a:solidFill>
                  <a:srgbClr val="FF0000"/>
                </a:solidFill>
              </a:rPr>
              <a:t>。</a:t>
            </a:r>
            <a:endParaRPr lang="en-US" altLang="zh-TW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71</TotalTime>
  <Words>215</Words>
  <Application>Microsoft Office PowerPoint</Application>
  <PresentationFormat>寬螢幕</PresentationFormat>
  <Paragraphs>27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華康中圓體</vt:lpstr>
      <vt:lpstr>華康細圓體</vt:lpstr>
      <vt:lpstr>微軟正黑體</vt:lpstr>
      <vt:lpstr>標楷體</vt:lpstr>
      <vt:lpstr>Arial</vt:lpstr>
      <vt:lpstr>Century Gothic</vt:lpstr>
      <vt:lpstr>Times New Roman</vt:lpstr>
      <vt:lpstr>Wingdings 3</vt:lpstr>
      <vt:lpstr>絲縷</vt:lpstr>
      <vt:lpstr>學前幼兒語文評量（網路版）</vt:lpstr>
      <vt:lpstr>評量題型與內容</vt:lpstr>
      <vt:lpstr>題型一：多選一題型</vt:lpstr>
      <vt:lpstr>題型二：三選一題型</vt:lpstr>
      <vt:lpstr>題型三：排排看</vt:lpstr>
      <vt:lpstr>測驗簡介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學前幼兒語文評量（網路版） </dc:title>
  <dc:creator>0004</dc:creator>
  <cp:lastModifiedBy>0004</cp:lastModifiedBy>
  <cp:revision>6</cp:revision>
  <dcterms:created xsi:type="dcterms:W3CDTF">2017-03-09T07:11:55Z</dcterms:created>
  <dcterms:modified xsi:type="dcterms:W3CDTF">2017-03-09T08:23:22Z</dcterms:modified>
</cp:coreProperties>
</file>